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8" r:id="rId6"/>
    <p:sldId id="399" r:id="rId7"/>
    <p:sldId id="393" r:id="rId8"/>
    <p:sldId id="394" r:id="rId9"/>
    <p:sldId id="400" r:id="rId10"/>
    <p:sldId id="395" r:id="rId11"/>
    <p:sldId id="401" r:id="rId12"/>
    <p:sldId id="396" r:id="rId13"/>
    <p:sldId id="402" r:id="rId14"/>
    <p:sldId id="3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BD582-2EE9-4298-AFFB-EA742C042684}" v="7" dt="2020-11-01T01:45:1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BABD582-2EE9-4298-AFFB-EA742C042684}"/>
    <pc:docChg chg="undo custSel addSld delSld modSld sldOrd">
      <pc:chgData name="Samson Christopher" userId="6a13b5f1e64a53ae" providerId="LiveId" clId="{BBABD582-2EE9-4298-AFFB-EA742C042684}" dt="2020-11-01T01:46:31.052" v="684" actId="1036"/>
      <pc:docMkLst>
        <pc:docMk/>
      </pc:docMkLst>
      <pc:sldChg chg="del">
        <pc:chgData name="Samson Christopher" userId="6a13b5f1e64a53ae" providerId="LiveId" clId="{BBABD582-2EE9-4298-AFFB-EA742C042684}" dt="2020-11-01T01:37:25.63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BABD582-2EE9-4298-AFFB-EA742C042684}" dt="2020-11-01T01:37:31.989" v="18" actId="1076"/>
        <pc:sldMkLst>
          <pc:docMk/>
          <pc:sldMk cId="1777894342" sldId="389"/>
        </pc:sldMkLst>
        <pc:spChg chg="add mod">
          <ac:chgData name="Samson Christopher" userId="6a13b5f1e64a53ae" providerId="LiveId" clId="{BBABD582-2EE9-4298-AFFB-EA742C042684}" dt="2020-11-01T01:37:31.989" v="18" actId="1076"/>
          <ac:spMkLst>
            <pc:docMk/>
            <pc:sldMk cId="1777894342" sldId="389"/>
            <ac:spMk id="4" creationId="{82FD7AD0-971D-4924-A617-8BFC61B54431}"/>
          </ac:spMkLst>
        </pc:spChg>
      </pc:sldChg>
      <pc:sldChg chg="addSp modSp mod">
        <pc:chgData name="Samson Christopher" userId="6a13b5f1e64a53ae" providerId="LiveId" clId="{BBABD582-2EE9-4298-AFFB-EA742C042684}" dt="2020-11-01T01:37:41.994" v="22" actId="1076"/>
        <pc:sldMkLst>
          <pc:docMk/>
          <pc:sldMk cId="850099564" sldId="390"/>
        </pc:sldMkLst>
        <pc:spChg chg="add mod">
          <ac:chgData name="Samson Christopher" userId="6a13b5f1e64a53ae" providerId="LiveId" clId="{BBABD582-2EE9-4298-AFFB-EA742C042684}" dt="2020-11-01T01:37:41.994" v="22" actId="1076"/>
          <ac:spMkLst>
            <pc:docMk/>
            <pc:sldMk cId="850099564" sldId="390"/>
            <ac:spMk id="4" creationId="{D69DF173-EA15-4219-B517-D5854B88AD9A}"/>
          </ac:spMkLst>
        </pc:spChg>
      </pc:sldChg>
      <pc:sldChg chg="addSp modSp mod">
        <pc:chgData name="Samson Christopher" userId="6a13b5f1e64a53ae" providerId="LiveId" clId="{BBABD582-2EE9-4298-AFFB-EA742C042684}" dt="2020-11-01T01:38:05.140" v="28" actId="1036"/>
        <pc:sldMkLst>
          <pc:docMk/>
          <pc:sldMk cId="944968354" sldId="391"/>
        </pc:sldMkLst>
        <pc:spChg chg="add mod">
          <ac:chgData name="Samson Christopher" userId="6a13b5f1e64a53ae" providerId="LiveId" clId="{BBABD582-2EE9-4298-AFFB-EA742C042684}" dt="2020-11-01T01:38:05.140" v="28" actId="1036"/>
          <ac:spMkLst>
            <pc:docMk/>
            <pc:sldMk cId="944968354" sldId="391"/>
            <ac:spMk id="4" creationId="{2B2DC86E-67F0-4A97-ADB2-476D3F863435}"/>
          </ac:spMkLst>
        </pc:spChg>
      </pc:sldChg>
      <pc:sldChg chg="addSp modSp mod">
        <pc:chgData name="Samson Christopher" userId="6a13b5f1e64a53ae" providerId="LiveId" clId="{BBABD582-2EE9-4298-AFFB-EA742C042684}" dt="2020-11-01T01:41:44.083" v="109" actId="1035"/>
        <pc:sldMkLst>
          <pc:docMk/>
          <pc:sldMk cId="1414681237" sldId="392"/>
        </pc:sldMkLst>
        <pc:spChg chg="add mod">
          <ac:chgData name="Samson Christopher" userId="6a13b5f1e64a53ae" providerId="LiveId" clId="{BBABD582-2EE9-4298-AFFB-EA742C042684}" dt="2020-11-01T01:41:44.083" v="109" actId="1035"/>
          <ac:spMkLst>
            <pc:docMk/>
            <pc:sldMk cId="1414681237" sldId="392"/>
            <ac:spMk id="4" creationId="{07164457-D3C2-4984-BEBE-846F879CB1DF}"/>
          </ac:spMkLst>
        </pc:spChg>
      </pc:sldChg>
      <pc:sldChg chg="addSp modSp mod">
        <pc:chgData name="Samson Christopher" userId="6a13b5f1e64a53ae" providerId="LiveId" clId="{BBABD582-2EE9-4298-AFFB-EA742C042684}" dt="2020-11-01T01:42:32.314" v="221" actId="1035"/>
        <pc:sldMkLst>
          <pc:docMk/>
          <pc:sldMk cId="4103851070" sldId="393"/>
        </pc:sldMkLst>
        <pc:spChg chg="add mod">
          <ac:chgData name="Samson Christopher" userId="6a13b5f1e64a53ae" providerId="LiveId" clId="{BBABD582-2EE9-4298-AFFB-EA742C042684}" dt="2020-11-01T01:42:32.314" v="221" actId="1035"/>
          <ac:spMkLst>
            <pc:docMk/>
            <pc:sldMk cId="4103851070" sldId="393"/>
            <ac:spMk id="4" creationId="{0CB84E9C-5D8D-42B3-8847-25495A472E0F}"/>
          </ac:spMkLst>
        </pc:spChg>
      </pc:sldChg>
      <pc:sldChg chg="addSp modSp mod setBg">
        <pc:chgData name="Samson Christopher" userId="6a13b5f1e64a53ae" providerId="LiveId" clId="{BBABD582-2EE9-4298-AFFB-EA742C042684}" dt="2020-11-01T01:43:33.175" v="338" actId="1036"/>
        <pc:sldMkLst>
          <pc:docMk/>
          <pc:sldMk cId="659567130" sldId="394"/>
        </pc:sldMkLst>
        <pc:spChg chg="add mod">
          <ac:chgData name="Samson Christopher" userId="6a13b5f1e64a53ae" providerId="LiveId" clId="{BBABD582-2EE9-4298-AFFB-EA742C042684}" dt="2020-11-01T01:43:33.175" v="338" actId="1036"/>
          <ac:spMkLst>
            <pc:docMk/>
            <pc:sldMk cId="659567130" sldId="394"/>
            <ac:spMk id="4" creationId="{ACD0BFA6-0789-47AF-8EE7-0CF6BAE6A029}"/>
          </ac:spMkLst>
        </pc:spChg>
      </pc:sldChg>
      <pc:sldChg chg="addSp modSp mod setBg">
        <pc:chgData name="Samson Christopher" userId="6a13b5f1e64a53ae" providerId="LiveId" clId="{BBABD582-2EE9-4298-AFFB-EA742C042684}" dt="2020-11-01T01:44:37.365" v="451" actId="1035"/>
        <pc:sldMkLst>
          <pc:docMk/>
          <pc:sldMk cId="859356432" sldId="395"/>
        </pc:sldMkLst>
        <pc:spChg chg="add mod">
          <ac:chgData name="Samson Christopher" userId="6a13b5f1e64a53ae" providerId="LiveId" clId="{BBABD582-2EE9-4298-AFFB-EA742C042684}" dt="2020-11-01T01:44:37.365" v="451" actId="1035"/>
          <ac:spMkLst>
            <pc:docMk/>
            <pc:sldMk cId="859356432" sldId="395"/>
            <ac:spMk id="4" creationId="{7EFDEE89-12CC-4991-8B7A-77ACF20869BA}"/>
          </ac:spMkLst>
        </pc:spChg>
      </pc:sldChg>
      <pc:sldChg chg="addSp modSp mod">
        <pc:chgData name="Samson Christopher" userId="6a13b5f1e64a53ae" providerId="LiveId" clId="{BBABD582-2EE9-4298-AFFB-EA742C042684}" dt="2020-11-01T01:45:31.692" v="563" actId="1035"/>
        <pc:sldMkLst>
          <pc:docMk/>
          <pc:sldMk cId="2025405914" sldId="396"/>
        </pc:sldMkLst>
        <pc:spChg chg="add mod">
          <ac:chgData name="Samson Christopher" userId="6a13b5f1e64a53ae" providerId="LiveId" clId="{BBABD582-2EE9-4298-AFFB-EA742C042684}" dt="2020-11-01T01:45:31.692" v="563" actId="1035"/>
          <ac:spMkLst>
            <pc:docMk/>
            <pc:sldMk cId="2025405914" sldId="396"/>
            <ac:spMk id="4" creationId="{B0193317-C40A-405D-92EF-971D15B14E51}"/>
          </ac:spMkLst>
        </pc:spChg>
      </pc:sldChg>
      <pc:sldChg chg="addSp modSp mod">
        <pc:chgData name="Samson Christopher" userId="6a13b5f1e64a53ae" providerId="LiveId" clId="{BBABD582-2EE9-4298-AFFB-EA742C042684}" dt="2020-11-01T01:46:31.052" v="684" actId="1036"/>
        <pc:sldMkLst>
          <pc:docMk/>
          <pc:sldMk cId="2940326978" sldId="397"/>
        </pc:sldMkLst>
        <pc:spChg chg="add mod">
          <ac:chgData name="Samson Christopher" userId="6a13b5f1e64a53ae" providerId="LiveId" clId="{BBABD582-2EE9-4298-AFFB-EA742C042684}" dt="2020-11-01T01:46:31.052" v="684" actId="1036"/>
          <ac:spMkLst>
            <pc:docMk/>
            <pc:sldMk cId="2940326978" sldId="397"/>
            <ac:spMk id="4" creationId="{B67995D8-8018-4C12-9E08-FCCB7FE4BAD8}"/>
          </ac:spMkLst>
        </pc:spChg>
      </pc:sldChg>
      <pc:sldChg chg="modSp add mod">
        <pc:chgData name="Samson Christopher" userId="6a13b5f1e64a53ae" providerId="LiveId" clId="{BBABD582-2EE9-4298-AFFB-EA742C042684}" dt="2020-11-01T01:42:04.169" v="161" actId="1036"/>
        <pc:sldMkLst>
          <pc:docMk/>
          <pc:sldMk cId="803482974" sldId="398"/>
        </pc:sldMkLst>
        <pc:spChg chg="mod">
          <ac:chgData name="Samson Christopher" userId="6a13b5f1e64a53ae" providerId="LiveId" clId="{BBABD582-2EE9-4298-AFFB-EA742C042684}" dt="2020-11-01T01:42:04.169" v="161" actId="1036"/>
          <ac:spMkLst>
            <pc:docMk/>
            <pc:sldMk cId="803482974" sldId="398"/>
            <ac:spMk id="4" creationId="{07164457-D3C2-4984-BEBE-846F879CB1DF}"/>
          </ac:spMkLst>
        </pc:spChg>
      </pc:sldChg>
      <pc:sldChg chg="del">
        <pc:chgData name="Samson Christopher" userId="6a13b5f1e64a53ae" providerId="LiveId" clId="{BBABD582-2EE9-4298-AFFB-EA742C042684}" dt="2020-11-01T01:37:10.888" v="9" actId="47"/>
        <pc:sldMkLst>
          <pc:docMk/>
          <pc:sldMk cId="2964080828" sldId="398"/>
        </pc:sldMkLst>
      </pc:sldChg>
      <pc:sldChg chg="modSp add mod ord">
        <pc:chgData name="Samson Christopher" userId="6a13b5f1e64a53ae" providerId="LiveId" clId="{BBABD582-2EE9-4298-AFFB-EA742C042684}" dt="2020-11-01T01:42:44.872" v="277" actId="1035"/>
        <pc:sldMkLst>
          <pc:docMk/>
          <pc:sldMk cId="1462379405" sldId="399"/>
        </pc:sldMkLst>
        <pc:spChg chg="mod">
          <ac:chgData name="Samson Christopher" userId="6a13b5f1e64a53ae" providerId="LiveId" clId="{BBABD582-2EE9-4298-AFFB-EA742C042684}" dt="2020-11-01T01:42:44.872" v="277" actId="1035"/>
          <ac:spMkLst>
            <pc:docMk/>
            <pc:sldMk cId="1462379405" sldId="399"/>
            <ac:spMk id="4" creationId="{0CB84E9C-5D8D-42B3-8847-25495A472E0F}"/>
          </ac:spMkLst>
        </pc:spChg>
      </pc:sldChg>
      <pc:sldChg chg="del">
        <pc:chgData name="Samson Christopher" userId="6a13b5f1e64a53ae" providerId="LiveId" clId="{BBABD582-2EE9-4298-AFFB-EA742C042684}" dt="2020-11-01T01:37:11.29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BABD582-2EE9-4298-AFFB-EA742C042684}" dt="2020-11-01T01:37:12.069" v="11" actId="47"/>
        <pc:sldMkLst>
          <pc:docMk/>
          <pc:sldMk cId="642142391" sldId="400"/>
        </pc:sldMkLst>
      </pc:sldChg>
      <pc:sldChg chg="modSp add mod setBg">
        <pc:chgData name="Samson Christopher" userId="6a13b5f1e64a53ae" providerId="LiveId" clId="{BBABD582-2EE9-4298-AFFB-EA742C042684}" dt="2020-11-01T01:43:49.023" v="391" actId="1035"/>
        <pc:sldMkLst>
          <pc:docMk/>
          <pc:sldMk cId="3562214278" sldId="400"/>
        </pc:sldMkLst>
        <pc:spChg chg="mod">
          <ac:chgData name="Samson Christopher" userId="6a13b5f1e64a53ae" providerId="LiveId" clId="{BBABD582-2EE9-4298-AFFB-EA742C042684}" dt="2020-11-01T01:43:49.023" v="391" actId="1035"/>
          <ac:spMkLst>
            <pc:docMk/>
            <pc:sldMk cId="3562214278" sldId="400"/>
            <ac:spMk id="4" creationId="{ACD0BFA6-0789-47AF-8EE7-0CF6BAE6A029}"/>
          </ac:spMkLst>
        </pc:spChg>
      </pc:sldChg>
      <pc:sldChg chg="del">
        <pc:chgData name="Samson Christopher" userId="6a13b5f1e64a53ae" providerId="LiveId" clId="{BBABD582-2EE9-4298-AFFB-EA742C042684}" dt="2020-11-01T01:37:12.560" v="12" actId="47"/>
        <pc:sldMkLst>
          <pc:docMk/>
          <pc:sldMk cId="620554568" sldId="401"/>
        </pc:sldMkLst>
      </pc:sldChg>
      <pc:sldChg chg="modSp add mod setBg">
        <pc:chgData name="Samson Christopher" userId="6a13b5f1e64a53ae" providerId="LiveId" clId="{BBABD582-2EE9-4298-AFFB-EA742C042684}" dt="2020-11-01T01:44:53.558" v="506" actId="1036"/>
        <pc:sldMkLst>
          <pc:docMk/>
          <pc:sldMk cId="3784719116" sldId="401"/>
        </pc:sldMkLst>
        <pc:spChg chg="mod">
          <ac:chgData name="Samson Christopher" userId="6a13b5f1e64a53ae" providerId="LiveId" clId="{BBABD582-2EE9-4298-AFFB-EA742C042684}" dt="2020-11-01T01:44:53.558" v="506" actId="1036"/>
          <ac:spMkLst>
            <pc:docMk/>
            <pc:sldMk cId="3784719116" sldId="401"/>
            <ac:spMk id="4" creationId="{7EFDEE89-12CC-4991-8B7A-77ACF20869BA}"/>
          </ac:spMkLst>
        </pc:spChg>
      </pc:sldChg>
      <pc:sldChg chg="del">
        <pc:chgData name="Samson Christopher" userId="6a13b5f1e64a53ae" providerId="LiveId" clId="{BBABD582-2EE9-4298-AFFB-EA742C042684}" dt="2020-11-01T01:37:13.010" v="13" actId="47"/>
        <pc:sldMkLst>
          <pc:docMk/>
          <pc:sldMk cId="459594907" sldId="402"/>
        </pc:sldMkLst>
      </pc:sldChg>
      <pc:sldChg chg="modSp add mod">
        <pc:chgData name="Samson Christopher" userId="6a13b5f1e64a53ae" providerId="LiveId" clId="{BBABD582-2EE9-4298-AFFB-EA742C042684}" dt="2020-11-01T01:45:48.017" v="620" actId="1035"/>
        <pc:sldMkLst>
          <pc:docMk/>
          <pc:sldMk cId="3857570521" sldId="402"/>
        </pc:sldMkLst>
        <pc:spChg chg="mod">
          <ac:chgData name="Samson Christopher" userId="6a13b5f1e64a53ae" providerId="LiveId" clId="{BBABD582-2EE9-4298-AFFB-EA742C042684}" dt="2020-11-01T01:45:48.017" v="620" actId="1035"/>
          <ac:spMkLst>
            <pc:docMk/>
            <pc:sldMk cId="3857570521" sldId="402"/>
            <ac:spMk id="4" creationId="{B0193317-C40A-405D-92EF-971D15B14E51}"/>
          </ac:spMkLst>
        </pc:spChg>
      </pc:sldChg>
      <pc:sldChg chg="del">
        <pc:chgData name="Samson Christopher" userId="6a13b5f1e64a53ae" providerId="LiveId" clId="{BBABD582-2EE9-4298-AFFB-EA742C042684}" dt="2020-11-01T01:37:13.52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D7AD0-971D-4924-A617-8BFC61B54431}"/>
              </a:ext>
            </a:extLst>
          </p:cNvPr>
          <p:cNvSpPr txBox="1"/>
          <p:nvPr/>
        </p:nvSpPr>
        <p:spPr>
          <a:xfrm>
            <a:off x="1621522" y="3288376"/>
            <a:ext cx="894895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úULÁ§p</a:t>
            </a:r>
            <a:r>
              <a:rPr lang="en-US" dirty="0"/>
              <a:t> </a:t>
            </a:r>
            <a:r>
              <a:rPr lang="en-US" dirty="0" err="1"/>
              <a:t>úVÑ</a:t>
            </a:r>
            <a:r>
              <a:rPr lang="en-US" dirty="0"/>
              <a:t> </a:t>
            </a:r>
            <a:r>
              <a:rPr lang="en-US" dirty="0" err="1"/>
              <a:t>Wô_u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YôWôúW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DEE89-12CC-4991-8B7A-77ACF20869B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B«WUô«Wm</a:t>
            </a:r>
            <a:r>
              <a:rPr lang="en-US" dirty="0"/>
              <a:t> AYWÕ YN]</a:t>
            </a:r>
            <a:r>
              <a:rPr lang="en-US" dirty="0" err="1"/>
              <a:t>eLs</a:t>
            </a:r>
            <a:r>
              <a:rPr lang="en-US" dirty="0"/>
              <a:t> </a:t>
            </a:r>
          </a:p>
          <a:p>
            <a:r>
              <a:rPr lang="en-US" dirty="0" err="1"/>
              <a:t>AûR</a:t>
            </a:r>
            <a:r>
              <a:rPr lang="en-US" dirty="0"/>
              <a:t> A±®</a:t>
            </a:r>
            <a:r>
              <a:rPr lang="en-US" dirty="0" err="1"/>
              <a:t>d¡u</a:t>
            </a:r>
            <a:r>
              <a:rPr lang="en-US" dirty="0"/>
              <a:t>\</a:t>
            </a:r>
            <a:r>
              <a:rPr lang="en-US" dirty="0" err="1"/>
              <a:t>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DEE89-12CC-4991-8B7A-77ACF20869BA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AlúTôvRXo</a:t>
            </a:r>
            <a:r>
              <a:rPr lang="en-US" dirty="0"/>
              <a:t> ¾odLR¬£</a:t>
            </a:r>
            <a:r>
              <a:rPr lang="en-US" dirty="0" err="1"/>
              <a:t>Lù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</a:p>
          <a:p>
            <a:r>
              <a:rPr lang="en-US" dirty="0" err="1"/>
              <a:t>AûRúV</a:t>
            </a:r>
            <a:r>
              <a:rPr lang="en-US" dirty="0"/>
              <a:t> A±®</a:t>
            </a:r>
            <a:r>
              <a:rPr lang="en-US" dirty="0" err="1"/>
              <a:t>d¡u</a:t>
            </a:r>
            <a:r>
              <a:rPr lang="en-US" dirty="0"/>
              <a:t>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3317-C40A-405D-92EF-971D15B14E5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B«W </a:t>
            </a:r>
            <a:r>
              <a:rPr lang="en-US" dirty="0" err="1"/>
              <a:t>YÚPm</a:t>
            </a:r>
            <a:r>
              <a:rPr lang="en-US" dirty="0"/>
              <a:t> </a:t>
            </a:r>
            <a:r>
              <a:rPr lang="en-US" dirty="0" err="1"/>
              <a:t>BÞûL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</a:p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CúVÑRôúU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3317-C40A-405D-92EF-971D15B14E5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 </a:t>
            </a:r>
            <a:r>
              <a:rPr lang="en-US" dirty="0" err="1"/>
              <a:t>NUôRô</a:t>
            </a:r>
            <a:r>
              <a:rPr lang="en-US" dirty="0"/>
              <a:t>]m ¨û\</a:t>
            </a:r>
            <a:r>
              <a:rPr lang="en-US" dirty="0" err="1"/>
              <a:t>kúR</a:t>
            </a:r>
            <a:r>
              <a:rPr lang="en-US" dirty="0"/>
              <a:t> </a:t>
            </a:r>
            <a:r>
              <a:rPr lang="en-US" dirty="0" err="1"/>
              <a:t>CÚdÏm</a:t>
            </a:r>
            <a:r>
              <a:rPr lang="en-US" dirty="0"/>
              <a:t> </a:t>
            </a:r>
          </a:p>
          <a:p>
            <a:r>
              <a:rPr lang="en-US" dirty="0" err="1"/>
              <a:t>ú_ô§«u</a:t>
            </a:r>
            <a:r>
              <a:rPr lang="en-US" dirty="0"/>
              <a:t> </a:t>
            </a:r>
            <a:r>
              <a:rPr lang="en-US" dirty="0" err="1"/>
              <a:t>BÞûL«p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7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995D8-8018-4C12-9E08-FCCB7FE4BAD8}"/>
              </a:ext>
            </a:extLst>
          </p:cNvPr>
          <p:cNvSpPr txBox="1"/>
          <p:nvPr/>
        </p:nvSpPr>
        <p:spPr>
          <a:xfrm>
            <a:off x="0" y="5456852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ApúXíVô</a:t>
            </a:r>
            <a:r>
              <a:rPr lang="en-US" sz="4100" dirty="0"/>
              <a:t> ¸</a:t>
            </a:r>
            <a:r>
              <a:rPr lang="en-US" sz="4100" dirty="0" err="1"/>
              <a:t>RúU</a:t>
            </a:r>
            <a:r>
              <a:rPr lang="en-US" sz="4100" dirty="0"/>
              <a:t> </a:t>
            </a:r>
            <a:r>
              <a:rPr lang="en-US" sz="4100" dirty="0" err="1"/>
              <a:t>Tô</a:t>
            </a:r>
            <a:r>
              <a:rPr lang="en-US" sz="4100" dirty="0"/>
              <a:t>¥ </a:t>
            </a:r>
            <a:r>
              <a:rPr lang="en-US" sz="4100" dirty="0" err="1"/>
              <a:t>ALU¡rkRô¥ÓúYôm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YpXYo</a:t>
            </a:r>
            <a:r>
              <a:rPr lang="en-US" sz="4100" dirty="0"/>
              <a:t> </a:t>
            </a:r>
            <a:r>
              <a:rPr lang="en-US" sz="4100" dirty="0" err="1"/>
              <a:t>YÚm</a:t>
            </a:r>
            <a:r>
              <a:rPr lang="en-US" sz="4100" dirty="0"/>
              <a:t> </a:t>
            </a:r>
            <a:r>
              <a:rPr lang="en-US" sz="4100" dirty="0" err="1"/>
              <a:t>úYû</a:t>
            </a:r>
            <a:r>
              <a:rPr lang="en-US" sz="4100" dirty="0"/>
              <a:t>[</a:t>
            </a:r>
            <a:r>
              <a:rPr lang="en-US" sz="4100" dirty="0" err="1"/>
              <a:t>ÙªúRô</a:t>
            </a:r>
            <a:r>
              <a:rPr lang="en-US" sz="4100" dirty="0"/>
              <a:t> </a:t>
            </a:r>
            <a:r>
              <a:rPr lang="en-US" sz="4100" dirty="0" err="1"/>
              <a:t>ùUpXúY</a:t>
            </a:r>
            <a:r>
              <a:rPr lang="en-US" sz="4100" dirty="0"/>
              <a:t> </a:t>
            </a:r>
            <a:r>
              <a:rPr lang="en-US" sz="4100" dirty="0" err="1"/>
              <a:t>ùSÚe¡tú</a:t>
            </a:r>
            <a:r>
              <a:rPr lang="en-US" sz="41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DF173-EA15-4219-B517-D5854B88AD9A}"/>
              </a:ext>
            </a:extLst>
          </p:cNvPr>
          <p:cNvSpPr txBox="1"/>
          <p:nvPr/>
        </p:nvSpPr>
        <p:spPr>
          <a:xfrm>
            <a:off x="209725" y="3246431"/>
            <a:ext cx="117725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BVjRØsú</a:t>
            </a:r>
            <a:r>
              <a:rPr lang="en-US" dirty="0"/>
              <a:t>[</a:t>
            </a:r>
            <a:r>
              <a:rPr lang="en-US" dirty="0" err="1"/>
              <a:t>ôûW</a:t>
            </a:r>
            <a:r>
              <a:rPr lang="en-US" dirty="0"/>
              <a:t> </a:t>
            </a:r>
            <a:r>
              <a:rPr lang="en-US" dirty="0" err="1"/>
              <a:t>BLôVm</a:t>
            </a:r>
            <a:r>
              <a:rPr lang="en-US" dirty="0"/>
              <a:t> </a:t>
            </a:r>
            <a:r>
              <a:rPr lang="en-US" dirty="0" err="1"/>
              <a:t>úNodL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YôWôúW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DC86E-67F0-4A97-ADB2-476D3F863435}"/>
              </a:ext>
            </a:extLst>
          </p:cNvPr>
          <p:cNvSpPr txBox="1"/>
          <p:nvPr/>
        </p:nvSpPr>
        <p:spPr>
          <a:xfrm>
            <a:off x="0" y="311632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BiPYo</a:t>
            </a:r>
            <a:r>
              <a:rPr lang="en-US" sz="4300" dirty="0"/>
              <a:t> </a:t>
            </a:r>
            <a:r>
              <a:rPr lang="en-US" sz="4300" dirty="0" err="1"/>
              <a:t>RôúU</a:t>
            </a:r>
            <a:r>
              <a:rPr lang="en-US" sz="4300" dirty="0"/>
              <a:t> </a:t>
            </a:r>
            <a:r>
              <a:rPr lang="en-US" sz="4300" dirty="0" err="1"/>
              <a:t>BolT¬lúTôúP</a:t>
            </a:r>
            <a:r>
              <a:rPr lang="en-US" sz="4300" dirty="0"/>
              <a:t> AY²«p </a:t>
            </a:r>
            <a:r>
              <a:rPr lang="en-US" sz="4300" dirty="0" err="1"/>
              <a:t>YôWôúW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ÁiPYúWô</a:t>
            </a:r>
            <a:r>
              <a:rPr lang="en-US" sz="4300" dirty="0"/>
              <a:t> </a:t>
            </a:r>
            <a:r>
              <a:rPr lang="en-US" sz="4300" dirty="0" err="1"/>
              <a:t>úUúXôLúU</a:t>
            </a:r>
            <a:r>
              <a:rPr lang="en-US" sz="4300" dirty="0"/>
              <a:t> </a:t>
            </a:r>
            <a:r>
              <a:rPr lang="en-US" sz="4300" dirty="0" err="1"/>
              <a:t>ùNpX</a:t>
            </a:r>
            <a:r>
              <a:rPr lang="en-US" sz="4300" dirty="0"/>
              <a:t> úU§²ûV ®</a:t>
            </a:r>
            <a:r>
              <a:rPr lang="en-US" sz="4300" dirty="0" err="1"/>
              <a:t>ÓYôo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4457-D3C2-4984-BEBE-846F879CB1D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¡±</a:t>
            </a:r>
            <a:r>
              <a:rPr lang="en-US" sz="4400" dirty="0" err="1"/>
              <a:t>vÕÜdÏsú</a:t>
            </a:r>
            <a:r>
              <a:rPr lang="en-US" sz="4400" dirty="0"/>
              <a:t>[ </a:t>
            </a:r>
            <a:r>
              <a:rPr lang="en-US" sz="4400" dirty="0" err="1"/>
              <a:t>U¬júRôùWpXôm</a:t>
            </a:r>
            <a:r>
              <a:rPr lang="en-US" sz="4400" dirty="0"/>
              <a:t> </a:t>
            </a:r>
          </a:p>
          <a:p>
            <a:r>
              <a:rPr lang="en-US" sz="4400" dirty="0"/>
              <a:t>¡[</a:t>
            </a:r>
            <a:r>
              <a:rPr lang="en-US" sz="4400" dirty="0" err="1"/>
              <a:t>m©úV</a:t>
            </a:r>
            <a:r>
              <a:rPr lang="en-US" sz="4400" dirty="0"/>
              <a:t> </a:t>
            </a:r>
            <a:r>
              <a:rPr lang="en-US" sz="4400" dirty="0" err="1"/>
              <a:t>GÝm©ÓYôo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4457-D3C2-4984-BEBE-846F879CB1DF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U¬dLô§ÚdÏm</a:t>
            </a:r>
            <a:r>
              <a:rPr lang="en-US" sz="4400" dirty="0"/>
              <a:t> </a:t>
            </a:r>
            <a:r>
              <a:rPr lang="en-US" sz="4400" dirty="0" err="1"/>
              <a:t>T¬ÑjRùWpXôm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Uû</a:t>
            </a:r>
            <a:r>
              <a:rPr lang="en-US" sz="4400" dirty="0"/>
              <a:t>\</a:t>
            </a:r>
            <a:r>
              <a:rPr lang="en-US" sz="4400" dirty="0" err="1"/>
              <a:t>kúR</a:t>
            </a:r>
            <a:r>
              <a:rPr lang="en-US" sz="4400" dirty="0"/>
              <a:t> </a:t>
            </a:r>
            <a:r>
              <a:rPr lang="en-US" sz="4400" dirty="0" err="1"/>
              <a:t>úTôYôúW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348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4E9C-5D8D-42B3-8847-25495A472E0F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TôÓThúPôÚdÏl</a:t>
            </a:r>
            <a:r>
              <a:rPr lang="en-US" sz="4400" dirty="0"/>
              <a:t> TX]°</a:t>
            </a:r>
            <a:r>
              <a:rPr lang="en-US" sz="4400" dirty="0" err="1"/>
              <a:t>lTôúW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TôÓThPYo</a:t>
            </a:r>
            <a:r>
              <a:rPr lang="en-US" sz="4400" dirty="0"/>
              <a:t> </a:t>
            </a:r>
            <a:r>
              <a:rPr lang="en-US" sz="4400" dirty="0" err="1"/>
              <a:t>RôúU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3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4E9C-5D8D-42B3-8847-25495A472E0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áÓm</a:t>
            </a:r>
            <a:r>
              <a:rPr lang="en-US" sz="4400" dirty="0"/>
              <a:t> </a:t>
            </a:r>
            <a:r>
              <a:rPr lang="en-US" sz="4400" dirty="0" err="1"/>
              <a:t>SUdúLô</a:t>
            </a:r>
            <a:r>
              <a:rPr lang="en-US" sz="4400" dirty="0"/>
              <a:t> </a:t>
            </a:r>
            <a:r>
              <a:rPr lang="en-US" sz="4400" dirty="0" err="1"/>
              <a:t>Ïû</a:t>
            </a:r>
            <a:r>
              <a:rPr lang="en-US" sz="4400" dirty="0"/>
              <a:t>\®</a:t>
            </a:r>
            <a:r>
              <a:rPr lang="en-US" sz="4400" dirty="0" err="1"/>
              <a:t>pXô</a:t>
            </a:r>
            <a:r>
              <a:rPr lang="en-US" sz="4400" dirty="0"/>
              <a:t> </a:t>
            </a:r>
            <a:r>
              <a:rPr lang="en-US" sz="4400" dirty="0" err="1"/>
              <a:t>TXû</a:t>
            </a:r>
            <a:r>
              <a:rPr lang="en-US" sz="4400" dirty="0"/>
              <a:t>]</a:t>
            </a:r>
            <a:r>
              <a:rPr lang="en-US" sz="4400" dirty="0" err="1"/>
              <a:t>úV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á®úV</a:t>
            </a:r>
            <a:r>
              <a:rPr lang="en-US" sz="4400" dirty="0"/>
              <a:t> </a:t>
            </a:r>
            <a:r>
              <a:rPr lang="en-US" sz="4400" dirty="0" err="1"/>
              <a:t>ùLôÓj§ÓYôo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BFA6-0789-47AF-8EE7-0CF6BAE6A029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AYÚûWjR</a:t>
            </a:r>
            <a:r>
              <a:rPr lang="en-US" dirty="0"/>
              <a:t> </a:t>
            </a:r>
            <a:r>
              <a:rPr lang="en-US" dirty="0" err="1"/>
              <a:t>AûPVô</a:t>
            </a:r>
            <a:r>
              <a:rPr lang="en-US" dirty="0"/>
              <a:t>[</a:t>
            </a:r>
            <a:r>
              <a:rPr lang="en-US" dirty="0" err="1"/>
              <a:t>eLù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</a:p>
          <a:p>
            <a:r>
              <a:rPr lang="en-US" dirty="0"/>
              <a:t>RY\</a:t>
            </a:r>
            <a:r>
              <a:rPr lang="en-US" dirty="0" err="1"/>
              <a:t>ôUp</a:t>
            </a:r>
            <a:r>
              <a:rPr lang="en-US" dirty="0"/>
              <a:t> </a:t>
            </a:r>
            <a:r>
              <a:rPr lang="en-US" dirty="0" err="1"/>
              <a:t>SPd¡u</a:t>
            </a:r>
            <a:r>
              <a:rPr lang="en-US" dirty="0"/>
              <a:t>\</a:t>
            </a:r>
            <a:r>
              <a:rPr lang="en-US" dirty="0" err="1"/>
              <a:t>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BFA6-0789-47AF-8EE7-0CF6BAE6A02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GYÚúU</a:t>
            </a:r>
            <a:r>
              <a:rPr lang="en-US" dirty="0"/>
              <a:t> </a:t>
            </a:r>
            <a:r>
              <a:rPr lang="en-US" dirty="0" err="1"/>
              <a:t>A±Vôo</a:t>
            </a:r>
            <a:r>
              <a:rPr lang="en-US" dirty="0"/>
              <a:t> </a:t>
            </a:r>
          </a:p>
          <a:p>
            <a:r>
              <a:rPr lang="en-US" dirty="0" err="1"/>
              <a:t>BiPYúW</a:t>
            </a:r>
            <a:r>
              <a:rPr lang="en-US" dirty="0"/>
              <a:t> </a:t>
            </a:r>
            <a:r>
              <a:rPr lang="en-US" dirty="0" err="1"/>
              <a:t>A±Yôo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182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2020-11-01T01:46:34Z</dcterms:modified>
</cp:coreProperties>
</file>