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B6EAB37A-A577-43DE-9F20-AE2811A380DC}"/>
    <pc:docChg chg="delSld modSld">
      <pc:chgData name="Samson Christopher" userId="6a13b5f1e64a53ae" providerId="LiveId" clId="{B6EAB37A-A577-43DE-9F20-AE2811A380DC}" dt="2020-11-01T01:51:53.211" v="476" actId="1035"/>
      <pc:docMkLst>
        <pc:docMk/>
      </pc:docMkLst>
      <pc:sldChg chg="del">
        <pc:chgData name="Samson Christopher" userId="6a13b5f1e64a53ae" providerId="LiveId" clId="{B6EAB37A-A577-43DE-9F20-AE2811A380DC}" dt="2020-11-01T01:48:54.87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6EAB37A-A577-43DE-9F20-AE2811A380DC}" dt="2020-11-01T01:51:53.211" v="476" actId="1035"/>
        <pc:sldMkLst>
          <pc:docMk/>
          <pc:sldMk cId="1777894342" sldId="389"/>
        </pc:sldMkLst>
        <pc:spChg chg="add mod">
          <ac:chgData name="Samson Christopher" userId="6a13b5f1e64a53ae" providerId="LiveId" clId="{B6EAB37A-A577-43DE-9F20-AE2811A380DC}" dt="2020-11-01T01:51:53.211" v="476" actId="1035"/>
          <ac:spMkLst>
            <pc:docMk/>
            <pc:sldMk cId="1777894342" sldId="389"/>
            <ac:spMk id="4" creationId="{BCA6DC8F-2C95-4B4E-9877-65D278A401B7}"/>
          </ac:spMkLst>
        </pc:spChg>
      </pc:sldChg>
      <pc:sldChg chg="addSp modSp mod">
        <pc:chgData name="Samson Christopher" userId="6a13b5f1e64a53ae" providerId="LiveId" clId="{B6EAB37A-A577-43DE-9F20-AE2811A380DC}" dt="2020-11-01T01:51:46.202" v="426" actId="1036"/>
        <pc:sldMkLst>
          <pc:docMk/>
          <pc:sldMk cId="850099564" sldId="390"/>
        </pc:sldMkLst>
        <pc:spChg chg="add mod">
          <ac:chgData name="Samson Christopher" userId="6a13b5f1e64a53ae" providerId="LiveId" clId="{B6EAB37A-A577-43DE-9F20-AE2811A380DC}" dt="2020-11-01T01:51:46.202" v="426" actId="1036"/>
          <ac:spMkLst>
            <pc:docMk/>
            <pc:sldMk cId="850099564" sldId="390"/>
            <ac:spMk id="4" creationId="{43B7BF70-9E8F-40DA-AEFA-363763255E2E}"/>
          </ac:spMkLst>
        </pc:spChg>
      </pc:sldChg>
      <pc:sldChg chg="addSp modSp mod">
        <pc:chgData name="Samson Christopher" userId="6a13b5f1e64a53ae" providerId="LiveId" clId="{B6EAB37A-A577-43DE-9F20-AE2811A380DC}" dt="2020-11-01T01:51:41.190" v="379" actId="1036"/>
        <pc:sldMkLst>
          <pc:docMk/>
          <pc:sldMk cId="944968354" sldId="391"/>
        </pc:sldMkLst>
        <pc:spChg chg="add mod">
          <ac:chgData name="Samson Christopher" userId="6a13b5f1e64a53ae" providerId="LiveId" clId="{B6EAB37A-A577-43DE-9F20-AE2811A380DC}" dt="2020-11-01T01:51:41.190" v="379" actId="1036"/>
          <ac:spMkLst>
            <pc:docMk/>
            <pc:sldMk cId="944968354" sldId="391"/>
            <ac:spMk id="4" creationId="{6EB51E99-3093-4F1A-BED5-8A8F202E45BB}"/>
          </ac:spMkLst>
        </pc:spChg>
      </pc:sldChg>
      <pc:sldChg chg="addSp modSp mod">
        <pc:chgData name="Samson Christopher" userId="6a13b5f1e64a53ae" providerId="LiveId" clId="{B6EAB37A-A577-43DE-9F20-AE2811A380DC}" dt="2020-11-01T01:51:35.181" v="321" actId="1035"/>
        <pc:sldMkLst>
          <pc:docMk/>
          <pc:sldMk cId="1414681237" sldId="392"/>
        </pc:sldMkLst>
        <pc:spChg chg="add mod">
          <ac:chgData name="Samson Christopher" userId="6a13b5f1e64a53ae" providerId="LiveId" clId="{B6EAB37A-A577-43DE-9F20-AE2811A380DC}" dt="2020-11-01T01:51:35.181" v="321" actId="1035"/>
          <ac:spMkLst>
            <pc:docMk/>
            <pc:sldMk cId="1414681237" sldId="392"/>
            <ac:spMk id="4" creationId="{0EA04846-CF34-4D87-AE7C-8197CA437F42}"/>
          </ac:spMkLst>
        </pc:spChg>
      </pc:sldChg>
      <pc:sldChg chg="addSp modSp mod">
        <pc:chgData name="Samson Christopher" userId="6a13b5f1e64a53ae" providerId="LiveId" clId="{B6EAB37A-A577-43DE-9F20-AE2811A380DC}" dt="2020-11-01T01:51:28.642" v="276" actId="1036"/>
        <pc:sldMkLst>
          <pc:docMk/>
          <pc:sldMk cId="4103851070" sldId="393"/>
        </pc:sldMkLst>
        <pc:spChg chg="add mod">
          <ac:chgData name="Samson Christopher" userId="6a13b5f1e64a53ae" providerId="LiveId" clId="{B6EAB37A-A577-43DE-9F20-AE2811A380DC}" dt="2020-11-01T01:51:28.642" v="276" actId="1036"/>
          <ac:spMkLst>
            <pc:docMk/>
            <pc:sldMk cId="4103851070" sldId="393"/>
            <ac:spMk id="4" creationId="{9C0E669A-1447-44A5-B8B4-B12694462218}"/>
          </ac:spMkLst>
        </pc:spChg>
      </pc:sldChg>
      <pc:sldChg chg="addSp modSp mod">
        <pc:chgData name="Samson Christopher" userId="6a13b5f1e64a53ae" providerId="LiveId" clId="{B6EAB37A-A577-43DE-9F20-AE2811A380DC}" dt="2020-11-01T01:51:16.103" v="229" actId="1036"/>
        <pc:sldMkLst>
          <pc:docMk/>
          <pc:sldMk cId="659567130" sldId="394"/>
        </pc:sldMkLst>
        <pc:spChg chg="add mod">
          <ac:chgData name="Samson Christopher" userId="6a13b5f1e64a53ae" providerId="LiveId" clId="{B6EAB37A-A577-43DE-9F20-AE2811A380DC}" dt="2020-11-01T01:51:16.103" v="229" actId="1036"/>
          <ac:spMkLst>
            <pc:docMk/>
            <pc:sldMk cId="659567130" sldId="394"/>
            <ac:spMk id="4" creationId="{03478B6E-E0F9-47A9-9B31-86D784E45F4C}"/>
          </ac:spMkLst>
        </pc:spChg>
      </pc:sldChg>
      <pc:sldChg chg="addSp modSp mod">
        <pc:chgData name="Samson Christopher" userId="6a13b5f1e64a53ae" providerId="LiveId" clId="{B6EAB37A-A577-43DE-9F20-AE2811A380DC}" dt="2020-11-01T01:51:11.281" v="187" actId="1035"/>
        <pc:sldMkLst>
          <pc:docMk/>
          <pc:sldMk cId="859356432" sldId="395"/>
        </pc:sldMkLst>
        <pc:spChg chg="add mod">
          <ac:chgData name="Samson Christopher" userId="6a13b5f1e64a53ae" providerId="LiveId" clId="{B6EAB37A-A577-43DE-9F20-AE2811A380DC}" dt="2020-11-01T01:51:11.281" v="187" actId="1035"/>
          <ac:spMkLst>
            <pc:docMk/>
            <pc:sldMk cId="859356432" sldId="395"/>
            <ac:spMk id="4" creationId="{CCBEE3E2-DB7B-4628-B582-01127B45CD90}"/>
          </ac:spMkLst>
        </pc:spChg>
      </pc:sldChg>
      <pc:sldChg chg="addSp modSp mod">
        <pc:chgData name="Samson Christopher" userId="6a13b5f1e64a53ae" providerId="LiveId" clId="{B6EAB37A-A577-43DE-9F20-AE2811A380DC}" dt="2020-11-01T01:51:05.321" v="144" actId="1035"/>
        <pc:sldMkLst>
          <pc:docMk/>
          <pc:sldMk cId="2025405914" sldId="396"/>
        </pc:sldMkLst>
        <pc:spChg chg="add mod">
          <ac:chgData name="Samson Christopher" userId="6a13b5f1e64a53ae" providerId="LiveId" clId="{B6EAB37A-A577-43DE-9F20-AE2811A380DC}" dt="2020-11-01T01:51:05.321" v="144" actId="1035"/>
          <ac:spMkLst>
            <pc:docMk/>
            <pc:sldMk cId="2025405914" sldId="396"/>
            <ac:spMk id="4" creationId="{F09635C8-FD96-4B53-A036-D65DADCDD10E}"/>
          </ac:spMkLst>
        </pc:spChg>
      </pc:sldChg>
      <pc:sldChg chg="addSp modSp mod">
        <pc:chgData name="Samson Christopher" userId="6a13b5f1e64a53ae" providerId="LiveId" clId="{B6EAB37A-A577-43DE-9F20-AE2811A380DC}" dt="2020-11-01T01:50:59.152" v="95" actId="1035"/>
        <pc:sldMkLst>
          <pc:docMk/>
          <pc:sldMk cId="2940326978" sldId="397"/>
        </pc:sldMkLst>
        <pc:spChg chg="add mod">
          <ac:chgData name="Samson Christopher" userId="6a13b5f1e64a53ae" providerId="LiveId" clId="{B6EAB37A-A577-43DE-9F20-AE2811A380DC}" dt="2020-11-01T01:50:59.152" v="95" actId="1035"/>
          <ac:spMkLst>
            <pc:docMk/>
            <pc:sldMk cId="2940326978" sldId="397"/>
            <ac:spMk id="4" creationId="{4585589B-8FD8-4CAF-9776-8DA03BFF5448}"/>
          </ac:spMkLst>
        </pc:spChg>
      </pc:sldChg>
      <pc:sldChg chg="del">
        <pc:chgData name="Samson Christopher" userId="6a13b5f1e64a53ae" providerId="LiveId" clId="{B6EAB37A-A577-43DE-9F20-AE2811A380DC}" dt="2020-11-01T01:48:30.57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6EAB37A-A577-43DE-9F20-AE2811A380DC}" dt="2020-11-01T01:48:31.132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6EAB37A-A577-43DE-9F20-AE2811A380DC}" dt="2020-11-01T01:48:31.662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6EAB37A-A577-43DE-9F20-AE2811A380DC}" dt="2020-11-01T01:48:32.232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6EAB37A-A577-43DE-9F20-AE2811A380DC}" dt="2020-11-01T01:48:32.75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6EAB37A-A577-43DE-9F20-AE2811A380DC}" dt="2020-11-01T01:48:33.27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6DC8F-2C95-4B4E-9877-65D278A401B7}"/>
              </a:ext>
            </a:extLst>
          </p:cNvPr>
          <p:cNvSpPr txBox="1"/>
          <p:nvPr/>
        </p:nvSpPr>
        <p:spPr>
          <a:xfrm>
            <a:off x="1982248" y="5377237"/>
            <a:ext cx="82275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úULj§p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Yk§Óm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A§úYLUôn</a:t>
            </a:r>
            <a:r>
              <a:rPr lang="en-US" dirty="0"/>
              <a:t> </a:t>
            </a:r>
            <a:r>
              <a:rPr lang="en-US" dirty="0" err="1"/>
              <a:t>ùSÚe¡ÓúR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7BF70-9E8F-40DA-AEFA-363763255E2E}"/>
              </a:ext>
            </a:extLst>
          </p:cNvPr>
          <p:cNvSpPr txBox="1"/>
          <p:nvPr/>
        </p:nvSpPr>
        <p:spPr>
          <a:xfrm>
            <a:off x="441820" y="5696019"/>
            <a:ext cx="1130836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çR</a:t>
            </a:r>
            <a:r>
              <a:rPr lang="en-US" dirty="0"/>
              <a:t> </a:t>
            </a:r>
            <a:r>
              <a:rPr lang="en-US" dirty="0" err="1"/>
              <a:t>úNû</a:t>
            </a:r>
            <a:r>
              <a:rPr lang="en-US" dirty="0"/>
              <a:t>]</a:t>
            </a:r>
            <a:r>
              <a:rPr lang="en-US" dirty="0" err="1"/>
              <a:t>ÙPu</a:t>
            </a:r>
            <a:r>
              <a:rPr lang="en-US" dirty="0"/>
              <a:t> º</a:t>
            </a:r>
            <a:r>
              <a:rPr lang="en-US" dirty="0" err="1"/>
              <a:t>d¡Wm</a:t>
            </a:r>
            <a:r>
              <a:rPr lang="en-US" dirty="0"/>
              <a:t> </a:t>
            </a:r>
            <a:r>
              <a:rPr lang="en-US" dirty="0" err="1"/>
              <a:t>úVÑúY</a:t>
            </a:r>
            <a:r>
              <a:rPr lang="en-US" dirty="0"/>
              <a:t> </a:t>
            </a:r>
            <a:r>
              <a:rPr lang="en-US" dirty="0" err="1"/>
              <a:t>Yk§ÓYôo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51E99-3093-4F1A-BED5-8A8F202E45BB}"/>
              </a:ext>
            </a:extLst>
          </p:cNvPr>
          <p:cNvSpPr txBox="1"/>
          <p:nvPr/>
        </p:nvSpPr>
        <p:spPr>
          <a:xfrm>
            <a:off x="2179390" y="5377237"/>
            <a:ext cx="78332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BolT¬lúTôm</a:t>
            </a:r>
            <a:r>
              <a:rPr lang="en-US" dirty="0"/>
              <a:t> </a:t>
            </a:r>
            <a:r>
              <a:rPr lang="en-US" dirty="0" err="1"/>
              <a:t>ALU¡rúYôm</a:t>
            </a:r>
            <a:r>
              <a:rPr lang="en-US" dirty="0"/>
              <a:t> </a:t>
            </a:r>
            <a:r>
              <a:rPr lang="en-US" dirty="0" err="1"/>
              <a:t>BYXôn</a:t>
            </a:r>
            <a:r>
              <a:rPr lang="en-US" dirty="0"/>
              <a:t> </a:t>
            </a:r>
            <a:r>
              <a:rPr lang="en-US" dirty="0" err="1"/>
              <a:t>CúVÑûY</a:t>
            </a:r>
            <a:r>
              <a:rPr lang="en-US" dirty="0"/>
              <a:t> </a:t>
            </a:r>
            <a:r>
              <a:rPr lang="en-US" dirty="0" err="1"/>
              <a:t>Nk§lúTôm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04846-CF34-4D87-AE7C-8197CA437F42}"/>
              </a:ext>
            </a:extLst>
          </p:cNvPr>
          <p:cNvSpPr txBox="1"/>
          <p:nvPr/>
        </p:nvSpPr>
        <p:spPr>
          <a:xfrm>
            <a:off x="1860608" y="5377237"/>
            <a:ext cx="847078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YW®u</a:t>
            </a:r>
            <a:r>
              <a:rPr lang="en-US" dirty="0"/>
              <a:t> </a:t>
            </a:r>
            <a:r>
              <a:rPr lang="en-US" dirty="0" err="1"/>
              <a:t>AûPVô</a:t>
            </a:r>
            <a:r>
              <a:rPr lang="en-US" dirty="0"/>
              <a:t>[</a:t>
            </a:r>
            <a:r>
              <a:rPr lang="en-US" dirty="0" err="1"/>
              <a:t>eLs</a:t>
            </a:r>
            <a:r>
              <a:rPr lang="en-US" dirty="0"/>
              <a:t> </a:t>
            </a:r>
            <a:r>
              <a:rPr lang="en-US" dirty="0" err="1"/>
              <a:t>CLU§p</a:t>
            </a:r>
            <a:r>
              <a:rPr lang="en-US" dirty="0"/>
              <a:t> </a:t>
            </a:r>
            <a:r>
              <a:rPr lang="en-US" dirty="0" err="1"/>
              <a:t>SPk§ÓúR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E669A-1447-44A5-B8B4-B12694462218}"/>
              </a:ext>
            </a:extLst>
          </p:cNvPr>
          <p:cNvSpPr txBox="1"/>
          <p:nvPr/>
        </p:nvSpPr>
        <p:spPr>
          <a:xfrm>
            <a:off x="2150028" y="5385626"/>
            <a:ext cx="78919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¨û]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úSWm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YÚYôo</a:t>
            </a:r>
            <a:r>
              <a:rPr lang="en-US" dirty="0"/>
              <a:t> </a:t>
            </a:r>
            <a:r>
              <a:rPr lang="en-US" dirty="0" err="1"/>
              <a:t>BYXôn</a:t>
            </a:r>
            <a:r>
              <a:rPr lang="en-US" dirty="0"/>
              <a:t> </a:t>
            </a:r>
            <a:r>
              <a:rPr lang="en-US" dirty="0" err="1"/>
              <a:t>Lôj§ÚlúTôm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78B6E-E0F9-47A9-9B31-86D784E45F4C}"/>
              </a:ext>
            </a:extLst>
          </p:cNvPr>
          <p:cNvSpPr txBox="1"/>
          <p:nvPr/>
        </p:nvSpPr>
        <p:spPr>
          <a:xfrm>
            <a:off x="2032582" y="5385626"/>
            <a:ext cx="812683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UiNôVp</a:t>
            </a:r>
            <a:r>
              <a:rPr lang="en-US" dirty="0"/>
              <a:t> </a:t>
            </a:r>
            <a:r>
              <a:rPr lang="en-US" dirty="0" err="1"/>
              <a:t>ØtßúU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kúR</a:t>
            </a:r>
            <a:r>
              <a:rPr lang="en-US" dirty="0"/>
              <a:t> </a:t>
            </a:r>
            <a:r>
              <a:rPr lang="en-US" dirty="0" err="1"/>
              <a:t>U¡ûU«u</a:t>
            </a:r>
            <a:r>
              <a:rPr lang="en-US" dirty="0"/>
              <a:t> </a:t>
            </a:r>
            <a:r>
              <a:rPr lang="en-US" dirty="0" err="1"/>
              <a:t>NôVp</a:t>
            </a:r>
            <a:r>
              <a:rPr lang="en-US" dirty="0"/>
              <a:t> </a:t>
            </a:r>
            <a:r>
              <a:rPr lang="en-US" dirty="0" err="1"/>
              <a:t>ùTtú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EE3E2-DB7B-4628-B582-01127B45CD90}"/>
              </a:ext>
            </a:extLst>
          </p:cNvPr>
          <p:cNvSpPr txBox="1"/>
          <p:nvPr/>
        </p:nvSpPr>
        <p:spPr>
          <a:xfrm>
            <a:off x="1625891" y="5377237"/>
            <a:ext cx="89402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UQô</a:t>
            </a:r>
            <a:r>
              <a:rPr lang="en-US" dirty="0"/>
              <a:t>[u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ùY°lTÓm</a:t>
            </a:r>
            <a:r>
              <a:rPr lang="en-US" dirty="0"/>
              <a:t> </a:t>
            </a:r>
            <a:r>
              <a:rPr lang="en-US" dirty="0" err="1"/>
              <a:t>Sôs</a:t>
            </a:r>
            <a:r>
              <a:rPr lang="en-US" dirty="0"/>
              <a:t> </a:t>
            </a:r>
            <a:r>
              <a:rPr lang="en-US" dirty="0" err="1"/>
              <a:t>UôßúYôm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ìTUôn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635C8-FD96-4B53-A036-D65DADCDD10E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Lt×s</a:t>
            </a:r>
            <a:r>
              <a:rPr lang="en-US" dirty="0"/>
              <a:t>[ Lu²ûLVôLúY </a:t>
            </a:r>
            <a:r>
              <a:rPr lang="en-US" dirty="0" err="1"/>
              <a:t>Lû</a:t>
            </a:r>
            <a:r>
              <a:rPr lang="en-US" dirty="0"/>
              <a:t>\ §û\ At\</a:t>
            </a:r>
            <a:r>
              <a:rPr lang="en-US" dirty="0" err="1"/>
              <a:t>YWôn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589B-8FD8-4CAF-9776-8DA03BFF5448}"/>
              </a:ext>
            </a:extLst>
          </p:cNvPr>
          <p:cNvSpPr txBox="1"/>
          <p:nvPr/>
        </p:nvSpPr>
        <p:spPr>
          <a:xfrm>
            <a:off x="2040971" y="5375248"/>
            <a:ext cx="811005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NêLm</a:t>
            </a:r>
            <a:r>
              <a:rPr lang="en-US" dirty="0"/>
              <a:t> ¨</a:t>
            </a:r>
            <a:r>
              <a:rPr lang="en-US" dirty="0" err="1"/>
              <a:t>u±PúY</a:t>
            </a:r>
            <a:r>
              <a:rPr lang="en-US" dirty="0"/>
              <a:t> </a:t>
            </a:r>
            <a:r>
              <a:rPr lang="en-US" dirty="0" err="1"/>
              <a:t>LÚjÕPu</a:t>
            </a:r>
            <a:r>
              <a:rPr lang="en-US" dirty="0"/>
              <a:t> </a:t>
            </a:r>
            <a:r>
              <a:rPr lang="en-US" dirty="0" err="1"/>
              <a:t>Lôj§ÚlúTôm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107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2020-11-01T01:51:55Z</dcterms:modified>
</cp:coreProperties>
</file>