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76E69600-C48A-4A1E-9A35-35AF2C3AE591}"/>
    <pc:docChg chg="delSld modSld">
      <pc:chgData name="Samson Christopher" userId="6a13b5f1e64a53ae" providerId="LiveId" clId="{76E69600-C48A-4A1E-9A35-35AF2C3AE591}" dt="2020-11-01T02:03:50.766" v="642" actId="1035"/>
      <pc:docMkLst>
        <pc:docMk/>
      </pc:docMkLst>
      <pc:sldChg chg="del">
        <pc:chgData name="Samson Christopher" userId="6a13b5f1e64a53ae" providerId="LiveId" clId="{76E69600-C48A-4A1E-9A35-35AF2C3AE591}" dt="2020-11-01T01:58:29.08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6E69600-C48A-4A1E-9A35-35AF2C3AE591}" dt="2020-11-01T01:58:59.164" v="81" actId="2711"/>
        <pc:sldMkLst>
          <pc:docMk/>
          <pc:sldMk cId="1777894342" sldId="389"/>
        </pc:sldMkLst>
        <pc:spChg chg="add mod">
          <ac:chgData name="Samson Christopher" userId="6a13b5f1e64a53ae" providerId="LiveId" clId="{76E69600-C48A-4A1E-9A35-35AF2C3AE591}" dt="2020-11-01T01:58:59.164" v="81" actId="2711"/>
          <ac:spMkLst>
            <pc:docMk/>
            <pc:sldMk cId="1777894342" sldId="389"/>
            <ac:spMk id="4" creationId="{B6D19993-7612-4D9D-8E23-6B1D9383C0F2}"/>
          </ac:spMkLst>
        </pc:spChg>
      </pc:sldChg>
      <pc:sldChg chg="addSp modSp mod">
        <pc:chgData name="Samson Christopher" userId="6a13b5f1e64a53ae" providerId="LiveId" clId="{76E69600-C48A-4A1E-9A35-35AF2C3AE591}" dt="2020-11-01T01:59:14.216" v="83" actId="1076"/>
        <pc:sldMkLst>
          <pc:docMk/>
          <pc:sldMk cId="850099564" sldId="390"/>
        </pc:sldMkLst>
        <pc:spChg chg="add mod">
          <ac:chgData name="Samson Christopher" userId="6a13b5f1e64a53ae" providerId="LiveId" clId="{76E69600-C48A-4A1E-9A35-35AF2C3AE591}" dt="2020-11-01T01:59:14.216" v="83" actId="1076"/>
          <ac:spMkLst>
            <pc:docMk/>
            <pc:sldMk cId="850099564" sldId="390"/>
            <ac:spMk id="4" creationId="{7B6244E4-AB62-4695-ADA4-74B0E4EAD6D0}"/>
          </ac:spMkLst>
        </pc:spChg>
      </pc:sldChg>
      <pc:sldChg chg="addSp modSp mod">
        <pc:chgData name="Samson Christopher" userId="6a13b5f1e64a53ae" providerId="LiveId" clId="{76E69600-C48A-4A1E-9A35-35AF2C3AE591}" dt="2020-11-01T01:59:46.292" v="142" actId="1036"/>
        <pc:sldMkLst>
          <pc:docMk/>
          <pc:sldMk cId="944968354" sldId="391"/>
        </pc:sldMkLst>
        <pc:spChg chg="add mod">
          <ac:chgData name="Samson Christopher" userId="6a13b5f1e64a53ae" providerId="LiveId" clId="{76E69600-C48A-4A1E-9A35-35AF2C3AE591}" dt="2020-11-01T01:59:46.292" v="142" actId="1036"/>
          <ac:spMkLst>
            <pc:docMk/>
            <pc:sldMk cId="944968354" sldId="391"/>
            <ac:spMk id="4" creationId="{EC9BD4A1-C227-408E-8996-B757ABD6128B}"/>
          </ac:spMkLst>
        </pc:spChg>
      </pc:sldChg>
      <pc:sldChg chg="addSp modSp mod">
        <pc:chgData name="Samson Christopher" userId="6a13b5f1e64a53ae" providerId="LiveId" clId="{76E69600-C48A-4A1E-9A35-35AF2C3AE591}" dt="2020-11-01T02:00:04.675" v="194" actId="1036"/>
        <pc:sldMkLst>
          <pc:docMk/>
          <pc:sldMk cId="1414681237" sldId="392"/>
        </pc:sldMkLst>
        <pc:spChg chg="add mod">
          <ac:chgData name="Samson Christopher" userId="6a13b5f1e64a53ae" providerId="LiveId" clId="{76E69600-C48A-4A1E-9A35-35AF2C3AE591}" dt="2020-11-01T02:00:04.675" v="194" actId="1036"/>
          <ac:spMkLst>
            <pc:docMk/>
            <pc:sldMk cId="1414681237" sldId="392"/>
            <ac:spMk id="4" creationId="{82D98530-333A-4002-B143-0B7B25E2D054}"/>
          </ac:spMkLst>
        </pc:spChg>
      </pc:sldChg>
      <pc:sldChg chg="addSp modSp mod">
        <pc:chgData name="Samson Christopher" userId="6a13b5f1e64a53ae" providerId="LiveId" clId="{76E69600-C48A-4A1E-9A35-35AF2C3AE591}" dt="2020-11-01T02:00:21.154" v="243" actId="1036"/>
        <pc:sldMkLst>
          <pc:docMk/>
          <pc:sldMk cId="4103851070" sldId="393"/>
        </pc:sldMkLst>
        <pc:spChg chg="add mod">
          <ac:chgData name="Samson Christopher" userId="6a13b5f1e64a53ae" providerId="LiveId" clId="{76E69600-C48A-4A1E-9A35-35AF2C3AE591}" dt="2020-11-01T02:00:21.154" v="243" actId="1036"/>
          <ac:spMkLst>
            <pc:docMk/>
            <pc:sldMk cId="4103851070" sldId="393"/>
            <ac:spMk id="4" creationId="{DE871A6D-515E-4E0E-B1B8-6414B889C473}"/>
          </ac:spMkLst>
        </pc:spChg>
      </pc:sldChg>
      <pc:sldChg chg="addSp modSp mod">
        <pc:chgData name="Samson Christopher" userId="6a13b5f1e64a53ae" providerId="LiveId" clId="{76E69600-C48A-4A1E-9A35-35AF2C3AE591}" dt="2020-11-01T02:00:39.134" v="311" actId="1035"/>
        <pc:sldMkLst>
          <pc:docMk/>
          <pc:sldMk cId="659567130" sldId="394"/>
        </pc:sldMkLst>
        <pc:spChg chg="add mod">
          <ac:chgData name="Samson Christopher" userId="6a13b5f1e64a53ae" providerId="LiveId" clId="{76E69600-C48A-4A1E-9A35-35AF2C3AE591}" dt="2020-11-01T02:00:39.134" v="311" actId="1035"/>
          <ac:spMkLst>
            <pc:docMk/>
            <pc:sldMk cId="659567130" sldId="394"/>
            <ac:spMk id="4" creationId="{68F35A7C-C15D-4BFA-AC1C-768E307EB352}"/>
          </ac:spMkLst>
        </pc:spChg>
      </pc:sldChg>
      <pc:sldChg chg="addSp modSp mod">
        <pc:chgData name="Samson Christopher" userId="6a13b5f1e64a53ae" providerId="LiveId" clId="{76E69600-C48A-4A1E-9A35-35AF2C3AE591}" dt="2020-11-01T02:01:00.418" v="357" actId="1035"/>
        <pc:sldMkLst>
          <pc:docMk/>
          <pc:sldMk cId="859356432" sldId="395"/>
        </pc:sldMkLst>
        <pc:spChg chg="add mod">
          <ac:chgData name="Samson Christopher" userId="6a13b5f1e64a53ae" providerId="LiveId" clId="{76E69600-C48A-4A1E-9A35-35AF2C3AE591}" dt="2020-11-01T02:01:00.418" v="357" actId="1035"/>
          <ac:spMkLst>
            <pc:docMk/>
            <pc:sldMk cId="859356432" sldId="395"/>
            <ac:spMk id="4" creationId="{9A2AE68E-D8F6-4706-B2AF-9759173BD472}"/>
          </ac:spMkLst>
        </pc:spChg>
      </pc:sldChg>
      <pc:sldChg chg="addSp modSp mod">
        <pc:chgData name="Samson Christopher" userId="6a13b5f1e64a53ae" providerId="LiveId" clId="{76E69600-C48A-4A1E-9A35-35AF2C3AE591}" dt="2020-11-01T02:02:48.956" v="417" actId="1035"/>
        <pc:sldMkLst>
          <pc:docMk/>
          <pc:sldMk cId="2025405914" sldId="396"/>
        </pc:sldMkLst>
        <pc:spChg chg="add mod">
          <ac:chgData name="Samson Christopher" userId="6a13b5f1e64a53ae" providerId="LiveId" clId="{76E69600-C48A-4A1E-9A35-35AF2C3AE591}" dt="2020-11-01T02:02:48.956" v="417" actId="1035"/>
          <ac:spMkLst>
            <pc:docMk/>
            <pc:sldMk cId="2025405914" sldId="396"/>
            <ac:spMk id="4" creationId="{E35F0620-2D6B-4601-AF23-F3BB963658EB}"/>
          </ac:spMkLst>
        </pc:spChg>
      </pc:sldChg>
      <pc:sldChg chg="addSp modSp mod">
        <pc:chgData name="Samson Christopher" userId="6a13b5f1e64a53ae" providerId="LiveId" clId="{76E69600-C48A-4A1E-9A35-35AF2C3AE591}" dt="2020-11-01T02:03:03.472" v="473" actId="1035"/>
        <pc:sldMkLst>
          <pc:docMk/>
          <pc:sldMk cId="2940326978" sldId="397"/>
        </pc:sldMkLst>
        <pc:spChg chg="add mod">
          <ac:chgData name="Samson Christopher" userId="6a13b5f1e64a53ae" providerId="LiveId" clId="{76E69600-C48A-4A1E-9A35-35AF2C3AE591}" dt="2020-11-01T02:03:03.472" v="473" actId="1035"/>
          <ac:spMkLst>
            <pc:docMk/>
            <pc:sldMk cId="2940326978" sldId="397"/>
            <ac:spMk id="4" creationId="{C8442994-B418-43CC-9E66-C60C69016D97}"/>
          </ac:spMkLst>
        </pc:spChg>
      </pc:sldChg>
      <pc:sldChg chg="addSp modSp mod">
        <pc:chgData name="Samson Christopher" userId="6a13b5f1e64a53ae" providerId="LiveId" clId="{76E69600-C48A-4A1E-9A35-35AF2C3AE591}" dt="2020-11-01T02:03:23.921" v="525" actId="1035"/>
        <pc:sldMkLst>
          <pc:docMk/>
          <pc:sldMk cId="2964080828" sldId="398"/>
        </pc:sldMkLst>
        <pc:spChg chg="add mod">
          <ac:chgData name="Samson Christopher" userId="6a13b5f1e64a53ae" providerId="LiveId" clId="{76E69600-C48A-4A1E-9A35-35AF2C3AE591}" dt="2020-11-01T02:03:23.921" v="525" actId="1035"/>
          <ac:spMkLst>
            <pc:docMk/>
            <pc:sldMk cId="2964080828" sldId="398"/>
            <ac:spMk id="4" creationId="{47DF58F2-6376-4EBB-BFA7-8CDCA63B0B16}"/>
          </ac:spMkLst>
        </pc:spChg>
      </pc:sldChg>
      <pc:sldChg chg="addSp modSp mod">
        <pc:chgData name="Samson Christopher" userId="6a13b5f1e64a53ae" providerId="LiveId" clId="{76E69600-C48A-4A1E-9A35-35AF2C3AE591}" dt="2020-11-01T02:03:38.408" v="587" actId="1036"/>
        <pc:sldMkLst>
          <pc:docMk/>
          <pc:sldMk cId="1883622595" sldId="399"/>
        </pc:sldMkLst>
        <pc:spChg chg="add mod">
          <ac:chgData name="Samson Christopher" userId="6a13b5f1e64a53ae" providerId="LiveId" clId="{76E69600-C48A-4A1E-9A35-35AF2C3AE591}" dt="2020-11-01T02:03:38.408" v="587" actId="1036"/>
          <ac:spMkLst>
            <pc:docMk/>
            <pc:sldMk cId="1883622595" sldId="399"/>
            <ac:spMk id="4" creationId="{31AE5BD6-1934-417D-A64A-F0EE7E4CB75D}"/>
          </ac:spMkLst>
        </pc:spChg>
      </pc:sldChg>
      <pc:sldChg chg="addSp modSp mod">
        <pc:chgData name="Samson Christopher" userId="6a13b5f1e64a53ae" providerId="LiveId" clId="{76E69600-C48A-4A1E-9A35-35AF2C3AE591}" dt="2020-11-01T02:03:50.766" v="642" actId="1035"/>
        <pc:sldMkLst>
          <pc:docMk/>
          <pc:sldMk cId="642142391" sldId="400"/>
        </pc:sldMkLst>
        <pc:spChg chg="add mod">
          <ac:chgData name="Samson Christopher" userId="6a13b5f1e64a53ae" providerId="LiveId" clId="{76E69600-C48A-4A1E-9A35-35AF2C3AE591}" dt="2020-11-01T02:03:50.766" v="642" actId="1035"/>
          <ac:spMkLst>
            <pc:docMk/>
            <pc:sldMk cId="642142391" sldId="400"/>
            <ac:spMk id="4" creationId="{6B792499-F1B5-4F5A-8A3F-A0D17B8E2FBB}"/>
          </ac:spMkLst>
        </pc:spChg>
      </pc:sldChg>
      <pc:sldChg chg="del">
        <pc:chgData name="Samson Christopher" userId="6a13b5f1e64a53ae" providerId="LiveId" clId="{76E69600-C48A-4A1E-9A35-35AF2C3AE591}" dt="2020-11-01T01:58:18.41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6E69600-C48A-4A1E-9A35-35AF2C3AE591}" dt="2020-11-01T01:58:18.95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6E69600-C48A-4A1E-9A35-35AF2C3AE591}" dt="2020-11-01T01:58:19.54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9993-7612-4D9D-8E23-6B1D9383C0F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TWU </a:t>
            </a:r>
            <a:r>
              <a:rPr lang="en-US" dirty="0" err="1"/>
              <a:t>GÚNúXúU</a:t>
            </a:r>
            <a:r>
              <a:rPr lang="en-US" dirty="0"/>
              <a:t> </a:t>
            </a:r>
            <a:r>
              <a:rPr lang="en-US" dirty="0" err="1"/>
              <a:t>TWúXôLm</a:t>
            </a:r>
            <a:r>
              <a:rPr lang="en-US" dirty="0"/>
              <a:t> ®h¥\</a:t>
            </a:r>
            <a:r>
              <a:rPr lang="en-US" dirty="0" err="1"/>
              <a:t>eÏúR</a:t>
            </a:r>
            <a:r>
              <a:rPr lang="en-US" dirty="0"/>
              <a:t> </a:t>
            </a:r>
          </a:p>
          <a:p>
            <a:r>
              <a:rPr lang="en-US" dirty="0" err="1"/>
              <a:t>AXeLôW</a:t>
            </a:r>
            <a:r>
              <a:rPr lang="en-US" dirty="0"/>
              <a:t> </a:t>
            </a:r>
            <a:r>
              <a:rPr lang="en-US" dirty="0" err="1"/>
              <a:t>UQYôh¥Vôn</a:t>
            </a:r>
            <a:r>
              <a:rPr lang="en-US" dirty="0"/>
              <a:t> </a:t>
            </a:r>
            <a:r>
              <a:rPr lang="en-US" dirty="0" err="1"/>
              <a:t>AZLôL</a:t>
            </a:r>
            <a:r>
              <a:rPr lang="en-US" dirty="0"/>
              <a:t> </a:t>
            </a:r>
            <a:r>
              <a:rPr lang="en-US" dirty="0" err="1"/>
              <a:t>ù_ô­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j§ÓúR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F58F2-6376-4EBB-BFA7-8CDCA63B0B16}"/>
              </a:ext>
            </a:extLst>
          </p:cNvPr>
          <p:cNvSpPr txBox="1"/>
          <p:nvPr/>
        </p:nvSpPr>
        <p:spPr>
          <a:xfrm>
            <a:off x="0" y="538974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Sôú</a:t>
            </a:r>
            <a:r>
              <a:rPr lang="en-US" dirty="0"/>
              <a:t>]</a:t>
            </a:r>
            <a:r>
              <a:rPr lang="en-US" dirty="0" err="1"/>
              <a:t>ùVàm</a:t>
            </a:r>
            <a:r>
              <a:rPr lang="en-US" dirty="0"/>
              <a:t> </a:t>
            </a:r>
            <a:r>
              <a:rPr lang="en-US" dirty="0" err="1"/>
              <a:t>ÑVYôr®p</a:t>
            </a:r>
            <a:r>
              <a:rPr lang="en-US" dirty="0"/>
              <a:t> ®</a:t>
            </a:r>
            <a:r>
              <a:rPr lang="en-US" dirty="0" err="1"/>
              <a:t>ÓRûXúV</a:t>
            </a:r>
            <a:r>
              <a:rPr lang="en-US" dirty="0"/>
              <a:t> </a:t>
            </a:r>
            <a:r>
              <a:rPr lang="en-US" dirty="0" err="1"/>
              <a:t>SôRo</a:t>
            </a:r>
            <a:r>
              <a:rPr lang="en-US" dirty="0"/>
              <a:t> G²p </a:t>
            </a:r>
            <a:r>
              <a:rPr lang="en-US" dirty="0" err="1"/>
              <a:t>YôrYRôp</a:t>
            </a:r>
            <a:r>
              <a:rPr lang="en-US" dirty="0"/>
              <a:t> ®</a:t>
            </a:r>
            <a:r>
              <a:rPr lang="en-US" dirty="0" err="1"/>
              <a:t>ÓRûXúV</a:t>
            </a:r>
            <a:r>
              <a:rPr lang="en-US" dirty="0"/>
              <a:t> - ÑVô¾] </a:t>
            </a:r>
            <a:r>
              <a:rPr lang="en-US" dirty="0" err="1"/>
              <a:t>GÚNúXúU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E5BD6-1934-417D-A64A-F0EE7E4CB75D}"/>
              </a:ext>
            </a:extLst>
          </p:cNvPr>
          <p:cNvSpPr txBox="1"/>
          <p:nvPr/>
        </p:nvSpPr>
        <p:spPr>
          <a:xfrm>
            <a:off x="0" y="538562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VôÜm</a:t>
            </a:r>
            <a:r>
              <a:rPr lang="en-US" dirty="0"/>
              <a:t> L²úYôÓ </a:t>
            </a:r>
            <a:r>
              <a:rPr lang="en-US" dirty="0" err="1"/>
              <a:t>ÕûPj§ÓYôo</a:t>
            </a:r>
            <a:r>
              <a:rPr lang="en-US" dirty="0"/>
              <a:t> </a:t>
            </a:r>
            <a:r>
              <a:rPr lang="en-US" dirty="0" err="1"/>
              <a:t>GiQU§u</a:t>
            </a:r>
            <a:r>
              <a:rPr lang="en-US" dirty="0"/>
              <a:t> </a:t>
            </a:r>
            <a:r>
              <a:rPr lang="en-US" dirty="0" err="1"/>
              <a:t>HdLeLs</a:t>
            </a:r>
            <a:r>
              <a:rPr lang="en-US" dirty="0"/>
              <a:t> ¾oj§ÓYôo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2499-F1B5-4F5A-8A3F-A0D17B8E2FBB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UWQªpûX</a:t>
            </a:r>
            <a:r>
              <a:rPr lang="en-US" dirty="0"/>
              <a:t> U]</a:t>
            </a:r>
            <a:r>
              <a:rPr lang="en-US" dirty="0" err="1"/>
              <a:t>úSô«u</a:t>
            </a:r>
            <a:r>
              <a:rPr lang="en-US" dirty="0"/>
              <a:t> </a:t>
            </a:r>
            <a:r>
              <a:rPr lang="en-US" dirty="0" err="1"/>
              <a:t>ÕVWªpûX</a:t>
            </a:r>
            <a:r>
              <a:rPr lang="en-US" dirty="0"/>
              <a:t> AX\­</a:t>
            </a:r>
            <a:r>
              <a:rPr lang="en-US" dirty="0" err="1"/>
              <a:t>pûX</a:t>
            </a:r>
            <a:r>
              <a:rPr lang="en-US" dirty="0"/>
              <a:t> </a:t>
            </a:r>
            <a:r>
              <a:rPr lang="en-US" dirty="0" err="1"/>
              <a:t>AÝûL«u</a:t>
            </a:r>
            <a:r>
              <a:rPr lang="en-US" dirty="0"/>
              <a:t> </a:t>
            </a:r>
            <a:r>
              <a:rPr lang="en-US" dirty="0" err="1"/>
              <a:t>úNôLªpûX</a:t>
            </a:r>
            <a:r>
              <a:rPr lang="en-US" dirty="0"/>
              <a:t> - </a:t>
            </a:r>
            <a:r>
              <a:rPr lang="en-US" dirty="0" err="1"/>
              <a:t>RûXSLWôm</a:t>
            </a:r>
            <a:r>
              <a:rPr lang="en-US" dirty="0"/>
              <a:t> </a:t>
            </a:r>
            <a:r>
              <a:rPr lang="en-US" dirty="0" err="1"/>
              <a:t>GÚNúXúU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244E4-AB62-4695-ADA4-74B0E4EAD6D0}"/>
              </a:ext>
            </a:extLst>
          </p:cNvPr>
          <p:cNvSpPr txBox="1"/>
          <p:nvPr/>
        </p:nvSpPr>
        <p:spPr>
          <a:xfrm>
            <a:off x="3048699" y="5740706"/>
            <a:ext cx="609460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BD4A1-C227-408E-8996-B757ABD6128B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GÚNúXúU</a:t>
            </a:r>
            <a:r>
              <a:rPr lang="en-US" dirty="0"/>
              <a:t> </a:t>
            </a:r>
            <a:r>
              <a:rPr lang="en-US" dirty="0" err="1"/>
              <a:t>úLô</a:t>
            </a:r>
            <a:r>
              <a:rPr lang="en-US" dirty="0"/>
              <a:t>¯ Ru </a:t>
            </a:r>
            <a:r>
              <a:rPr lang="en-US" dirty="0" err="1"/>
              <a:t>ÏgÑLû</a:t>
            </a:r>
            <a:r>
              <a:rPr lang="en-US" dirty="0"/>
              <a:t>[ </a:t>
            </a:r>
          </a:p>
          <a:p>
            <a:r>
              <a:rPr lang="en-US" dirty="0" err="1"/>
              <a:t>Ht</a:t>
            </a:r>
            <a:r>
              <a:rPr lang="en-US" dirty="0"/>
              <a:t>\</a:t>
            </a:r>
            <a:r>
              <a:rPr lang="en-US" dirty="0" err="1"/>
              <a:t>ûQdÏm</a:t>
            </a:r>
            <a:r>
              <a:rPr lang="en-US" dirty="0"/>
              <a:t> </a:t>
            </a:r>
            <a:r>
              <a:rPr lang="en-US" dirty="0" err="1"/>
              <a:t>HdLj§u</a:t>
            </a:r>
            <a:r>
              <a:rPr lang="en-US" dirty="0"/>
              <a:t> </a:t>
            </a:r>
            <a:r>
              <a:rPr lang="en-US" dirty="0" err="1"/>
              <a:t>ÏWp</a:t>
            </a:r>
            <a:r>
              <a:rPr lang="en-US" dirty="0"/>
              <a:t> </a:t>
            </a:r>
            <a:r>
              <a:rPr lang="en-US" dirty="0" err="1"/>
              <a:t>úLhúPu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98530-333A-4002-B143-0B7B25E2D054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RônlT</a:t>
            </a:r>
            <a:r>
              <a:rPr lang="en-US" dirty="0"/>
              <a:t>\</a:t>
            </a:r>
            <a:r>
              <a:rPr lang="en-US" dirty="0" err="1"/>
              <a:t>ûY</a:t>
            </a:r>
            <a:r>
              <a:rPr lang="en-US" dirty="0"/>
              <a:t> </a:t>
            </a:r>
            <a:r>
              <a:rPr lang="en-US" dirty="0" err="1"/>
              <a:t>Õ¥j§Óm</a:t>
            </a:r>
            <a:r>
              <a:rPr lang="en-US" dirty="0"/>
              <a:t> </a:t>
            </a:r>
            <a:r>
              <a:rPr lang="en-US" dirty="0" err="1"/>
              <a:t>TôNm</a:t>
            </a:r>
            <a:r>
              <a:rPr lang="en-US" dirty="0"/>
              <a:t> </a:t>
            </a:r>
            <a:r>
              <a:rPr lang="en-US" dirty="0" err="1"/>
              <a:t>LiúPu</a:t>
            </a:r>
            <a:r>
              <a:rPr lang="en-US" dirty="0"/>
              <a:t> </a:t>
            </a:r>
            <a:r>
              <a:rPr lang="en-US" dirty="0" err="1"/>
              <a:t>RôTWUôn</a:t>
            </a:r>
            <a:r>
              <a:rPr lang="en-US" dirty="0"/>
              <a:t> £\¡²p </a:t>
            </a:r>
            <a:r>
              <a:rPr lang="en-US" dirty="0" err="1"/>
              <a:t>RgNUôú</a:t>
            </a:r>
            <a:r>
              <a:rPr lang="en-US" dirty="0"/>
              <a:t>]u - L²Yô] </a:t>
            </a:r>
            <a:r>
              <a:rPr lang="en-US" dirty="0" err="1"/>
              <a:t>GÚNúXúU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71A6D-515E-4E0E-B1B8-6414B889C473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</a:t>
            </a:r>
            <a:r>
              <a:rPr lang="en-US" dirty="0" err="1"/>
              <a:t>úRYu</a:t>
            </a:r>
            <a:r>
              <a:rPr lang="en-US" dirty="0"/>
              <a:t> SL¬²p Ï¥ ×</a:t>
            </a:r>
            <a:r>
              <a:rPr lang="en-US" dirty="0" err="1"/>
              <a:t>ÏkúRu</a:t>
            </a:r>
            <a:r>
              <a:rPr lang="en-US" dirty="0"/>
              <a:t> </a:t>
            </a:r>
          </a:p>
          <a:p>
            <a:r>
              <a:rPr lang="en-US" dirty="0"/>
              <a:t>º</a:t>
            </a:r>
            <a:r>
              <a:rPr lang="en-US" dirty="0" err="1"/>
              <a:t>úVôu</a:t>
            </a:r>
            <a:r>
              <a:rPr lang="en-US" dirty="0"/>
              <a:t> </a:t>
            </a:r>
            <a:r>
              <a:rPr lang="en-US" dirty="0" err="1"/>
              <a:t>UûXf</a:t>
            </a:r>
            <a:r>
              <a:rPr lang="en-US" dirty="0"/>
              <a:t> º</a:t>
            </a:r>
            <a:r>
              <a:rPr lang="en-US" dirty="0" err="1"/>
              <a:t>ÚdÏf</a:t>
            </a:r>
            <a:r>
              <a:rPr lang="en-US" dirty="0"/>
              <a:t> </a:t>
            </a:r>
            <a:r>
              <a:rPr lang="en-US" dirty="0" err="1"/>
              <a:t>ùNôkRUôú</a:t>
            </a:r>
            <a:r>
              <a:rPr lang="en-US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5A7C-C15D-4BFA-AC1C-768E307EB35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 </a:t>
            </a:r>
            <a:r>
              <a:rPr lang="en-US" dirty="0" err="1"/>
              <a:t>úRYu</a:t>
            </a:r>
            <a:r>
              <a:rPr lang="en-US" dirty="0"/>
              <a:t> ¿[¥ £Wm ×</a:t>
            </a:r>
            <a:r>
              <a:rPr lang="en-US" dirty="0" err="1"/>
              <a:t>ûRjúRu</a:t>
            </a:r>
            <a:r>
              <a:rPr lang="en-US" dirty="0"/>
              <a:t> ¿§</a:t>
            </a:r>
            <a:r>
              <a:rPr lang="en-US" dirty="0" err="1"/>
              <a:t>UôuLs</a:t>
            </a:r>
            <a:r>
              <a:rPr lang="en-US" dirty="0"/>
              <a:t> </a:t>
            </a:r>
            <a:r>
              <a:rPr lang="en-US" dirty="0" err="1"/>
              <a:t>B®«p</a:t>
            </a:r>
            <a:r>
              <a:rPr lang="en-US" dirty="0"/>
              <a:t> UÚ® ¨</a:t>
            </a:r>
            <a:r>
              <a:rPr lang="en-US" dirty="0" err="1"/>
              <a:t>uú</a:t>
            </a:r>
            <a:r>
              <a:rPr lang="en-US" dirty="0"/>
              <a:t>\u - </a:t>
            </a:r>
            <a:r>
              <a:rPr lang="en-US" dirty="0" err="1"/>
              <a:t>úUXô</a:t>
            </a:r>
            <a:r>
              <a:rPr lang="en-US" dirty="0"/>
              <a:t>] </a:t>
            </a:r>
            <a:r>
              <a:rPr lang="en-US" dirty="0" err="1"/>
              <a:t>GÚNúXúU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AE68E-D8F6-4706-B2AF-9759173BD472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NoY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NûT«²p </a:t>
            </a:r>
            <a:r>
              <a:rPr lang="en-US" dirty="0" err="1"/>
              <a:t>AeLUôú</a:t>
            </a:r>
            <a:r>
              <a:rPr lang="en-US" dirty="0"/>
              <a:t>]u </a:t>
            </a:r>
            <a:r>
              <a:rPr lang="en-US" dirty="0" err="1"/>
              <a:t>NoY</a:t>
            </a:r>
            <a:r>
              <a:rPr lang="en-US" dirty="0"/>
              <a:t> </a:t>
            </a:r>
            <a:r>
              <a:rPr lang="en-US" dirty="0" err="1"/>
              <a:t>úXôL</a:t>
            </a:r>
            <a:r>
              <a:rPr lang="en-US" dirty="0"/>
              <a:t> </a:t>
            </a:r>
            <a:r>
              <a:rPr lang="en-US" dirty="0" err="1"/>
              <a:t>SÓY¬u</a:t>
            </a:r>
            <a:r>
              <a:rPr lang="en-US" dirty="0"/>
              <a:t> </a:t>
            </a:r>
            <a:r>
              <a:rPr lang="en-US" dirty="0" err="1"/>
              <a:t>AÚ¡p</a:t>
            </a:r>
            <a:r>
              <a:rPr lang="en-US" dirty="0"/>
              <a:t> </a:t>
            </a:r>
            <a:r>
              <a:rPr lang="en-US" dirty="0" err="1"/>
              <a:t>YkúRu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F0620-2D6B-4601-AF23-F3BB963658EB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T¬kÕûWdÏm</a:t>
            </a:r>
            <a:r>
              <a:rPr lang="en-US" sz="4200" dirty="0"/>
              <a:t> </a:t>
            </a:r>
            <a:r>
              <a:rPr lang="en-US" sz="4200" dirty="0" err="1"/>
              <a:t>CWjRj§p</a:t>
            </a:r>
            <a:r>
              <a:rPr lang="en-US" sz="4200" dirty="0"/>
              <a:t> </a:t>
            </a:r>
            <a:r>
              <a:rPr lang="en-US" sz="4200" dirty="0" err="1"/>
              <a:t>êr</a:t>
            </a:r>
            <a:r>
              <a:rPr lang="en-US" sz="4200" dirty="0"/>
              <a:t>¡ ¨</a:t>
            </a:r>
            <a:r>
              <a:rPr lang="en-US" sz="4200" dirty="0" err="1"/>
              <a:t>uú</a:t>
            </a:r>
            <a:r>
              <a:rPr lang="en-US" sz="4200" dirty="0"/>
              <a:t>\u </a:t>
            </a:r>
            <a:r>
              <a:rPr lang="en-US" sz="4200" dirty="0" err="1"/>
              <a:t>T¬YôWUôn</a:t>
            </a:r>
            <a:r>
              <a:rPr lang="en-US" sz="4200" dirty="0"/>
              <a:t> </a:t>
            </a:r>
            <a:r>
              <a:rPr lang="en-US" sz="4200" dirty="0" err="1"/>
              <a:t>çRoLs</a:t>
            </a:r>
            <a:r>
              <a:rPr lang="en-US" sz="4200" dirty="0"/>
              <a:t> B¥ ¨u\</a:t>
            </a:r>
            <a:r>
              <a:rPr lang="en-US" sz="4200" dirty="0" err="1"/>
              <a:t>ôo</a:t>
            </a:r>
            <a:r>
              <a:rPr lang="en-US" sz="4200" dirty="0"/>
              <a:t> - </a:t>
            </a:r>
            <a:r>
              <a:rPr lang="en-US" sz="4200" dirty="0" err="1"/>
              <a:t>Baô</a:t>
            </a:r>
            <a:r>
              <a:rPr lang="en-US" sz="4200" dirty="0"/>
              <a:t> Gu </a:t>
            </a:r>
            <a:r>
              <a:rPr lang="en-US" sz="4200" dirty="0" err="1"/>
              <a:t>GÚNúXúU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42994-B418-43CC-9E66-C60C69016D97}"/>
              </a:ext>
            </a:extLst>
          </p:cNvPr>
          <p:cNvSpPr txBox="1"/>
          <p:nvPr/>
        </p:nvSpPr>
        <p:spPr>
          <a:xfrm>
            <a:off x="1579577" y="5385626"/>
            <a:ext cx="9032846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ÓRûXúV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®</a:t>
            </a:r>
            <a:r>
              <a:rPr lang="en-US" dirty="0" err="1"/>
              <a:t>ÓRûXúV</a:t>
            </a:r>
            <a:r>
              <a:rPr lang="en-US" dirty="0"/>
              <a:t> </a:t>
            </a:r>
            <a:r>
              <a:rPr lang="en-US" dirty="0" err="1"/>
              <a:t>úXôLU§u</a:t>
            </a:r>
            <a:r>
              <a:rPr lang="en-US" dirty="0"/>
              <a:t> </a:t>
            </a:r>
            <a:r>
              <a:rPr lang="en-US" dirty="0" err="1"/>
              <a:t>úUôLj§p</a:t>
            </a:r>
            <a:r>
              <a:rPr lang="en-US" dirty="0"/>
              <a:t> ®</a:t>
            </a:r>
            <a:r>
              <a:rPr lang="en-US" dirty="0" err="1"/>
              <a:t>ÓRûXúV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199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2020-11-01T02:04:05Z</dcterms:modified>
</cp:coreProperties>
</file>