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B36F3-731C-475B-9A99-ACDF0CCE8BB7}" v="1" dt="2020-11-01T02:07:59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0DB36F3-731C-475B-9A99-ACDF0CCE8BB7}"/>
    <pc:docChg chg="addSld delSld modSld">
      <pc:chgData name="Samson Christopher" userId="6a13b5f1e64a53ae" providerId="LiveId" clId="{40DB36F3-731C-475B-9A99-ACDF0CCE8BB7}" dt="2020-11-01T02:12:31.276" v="827" actId="1035"/>
      <pc:docMkLst>
        <pc:docMk/>
      </pc:docMkLst>
      <pc:sldChg chg="del">
        <pc:chgData name="Samson Christopher" userId="6a13b5f1e64a53ae" providerId="LiveId" clId="{40DB36F3-731C-475B-9A99-ACDF0CCE8BB7}" dt="2020-11-01T02:08:21.315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0DB36F3-731C-475B-9A99-ACDF0CCE8BB7}" dt="2020-11-01T02:12:31.276" v="827" actId="1035"/>
        <pc:sldMkLst>
          <pc:docMk/>
          <pc:sldMk cId="1777894342" sldId="389"/>
        </pc:sldMkLst>
        <pc:spChg chg="add mod">
          <ac:chgData name="Samson Christopher" userId="6a13b5f1e64a53ae" providerId="LiveId" clId="{40DB36F3-731C-475B-9A99-ACDF0CCE8BB7}" dt="2020-11-01T02:12:31.276" v="827" actId="1035"/>
          <ac:spMkLst>
            <pc:docMk/>
            <pc:sldMk cId="1777894342" sldId="389"/>
            <ac:spMk id="4" creationId="{8EC09C86-F6E1-4F40-8FA8-2B3513B5606D}"/>
          </ac:spMkLst>
        </pc:spChg>
      </pc:sldChg>
      <pc:sldChg chg="addSp modSp mod">
        <pc:chgData name="Samson Christopher" userId="6a13b5f1e64a53ae" providerId="LiveId" clId="{40DB36F3-731C-475B-9A99-ACDF0CCE8BB7}" dt="2020-11-01T02:12:25.259" v="774" actId="1035"/>
        <pc:sldMkLst>
          <pc:docMk/>
          <pc:sldMk cId="850099564" sldId="390"/>
        </pc:sldMkLst>
        <pc:spChg chg="add mod">
          <ac:chgData name="Samson Christopher" userId="6a13b5f1e64a53ae" providerId="LiveId" clId="{40DB36F3-731C-475B-9A99-ACDF0CCE8BB7}" dt="2020-11-01T02:12:25.259" v="774" actId="1035"/>
          <ac:spMkLst>
            <pc:docMk/>
            <pc:sldMk cId="850099564" sldId="390"/>
            <ac:spMk id="4" creationId="{8699ADB1-C767-4DE3-BC0D-75B7CAD7C237}"/>
          </ac:spMkLst>
        </pc:spChg>
      </pc:sldChg>
      <pc:sldChg chg="addSp modSp mod">
        <pc:chgData name="Samson Christopher" userId="6a13b5f1e64a53ae" providerId="LiveId" clId="{40DB36F3-731C-475B-9A99-ACDF0CCE8BB7}" dt="2020-11-01T02:12:20.623" v="728" actId="1036"/>
        <pc:sldMkLst>
          <pc:docMk/>
          <pc:sldMk cId="944968354" sldId="391"/>
        </pc:sldMkLst>
        <pc:spChg chg="add mod">
          <ac:chgData name="Samson Christopher" userId="6a13b5f1e64a53ae" providerId="LiveId" clId="{40DB36F3-731C-475B-9A99-ACDF0CCE8BB7}" dt="2020-11-01T02:12:20.623" v="728" actId="1036"/>
          <ac:spMkLst>
            <pc:docMk/>
            <pc:sldMk cId="944968354" sldId="391"/>
            <ac:spMk id="4" creationId="{48984558-C562-4BC8-894C-8F3EECD01E2D}"/>
          </ac:spMkLst>
        </pc:spChg>
      </pc:sldChg>
      <pc:sldChg chg="addSp modSp mod">
        <pc:chgData name="Samson Christopher" userId="6a13b5f1e64a53ae" providerId="LiveId" clId="{40DB36F3-731C-475B-9A99-ACDF0CCE8BB7}" dt="2020-11-01T02:12:16.139" v="687" actId="1035"/>
        <pc:sldMkLst>
          <pc:docMk/>
          <pc:sldMk cId="1414681237" sldId="392"/>
        </pc:sldMkLst>
        <pc:spChg chg="add mod">
          <ac:chgData name="Samson Christopher" userId="6a13b5f1e64a53ae" providerId="LiveId" clId="{40DB36F3-731C-475B-9A99-ACDF0CCE8BB7}" dt="2020-11-01T02:12:16.139" v="687" actId="1035"/>
          <ac:spMkLst>
            <pc:docMk/>
            <pc:sldMk cId="1414681237" sldId="392"/>
            <ac:spMk id="4" creationId="{FA8DBB85-8E9E-4418-B979-5D3A09388548}"/>
          </ac:spMkLst>
        </pc:spChg>
      </pc:sldChg>
      <pc:sldChg chg="addSp modSp mod">
        <pc:chgData name="Samson Christopher" userId="6a13b5f1e64a53ae" providerId="LiveId" clId="{40DB36F3-731C-475B-9A99-ACDF0CCE8BB7}" dt="2020-11-01T02:12:09.809" v="642" actId="1036"/>
        <pc:sldMkLst>
          <pc:docMk/>
          <pc:sldMk cId="4103851070" sldId="393"/>
        </pc:sldMkLst>
        <pc:spChg chg="add mod">
          <ac:chgData name="Samson Christopher" userId="6a13b5f1e64a53ae" providerId="LiveId" clId="{40DB36F3-731C-475B-9A99-ACDF0CCE8BB7}" dt="2020-11-01T02:12:09.809" v="642" actId="1036"/>
          <ac:spMkLst>
            <pc:docMk/>
            <pc:sldMk cId="4103851070" sldId="393"/>
            <ac:spMk id="4" creationId="{7066C3A5-0CBC-47FB-926C-8D8EC80AC10F}"/>
          </ac:spMkLst>
        </pc:spChg>
      </pc:sldChg>
      <pc:sldChg chg="addSp modSp mod">
        <pc:chgData name="Samson Christopher" userId="6a13b5f1e64a53ae" providerId="LiveId" clId="{40DB36F3-731C-475B-9A99-ACDF0CCE8BB7}" dt="2020-11-01T02:12:04.490" v="594" actId="1036"/>
        <pc:sldMkLst>
          <pc:docMk/>
          <pc:sldMk cId="659567130" sldId="394"/>
        </pc:sldMkLst>
        <pc:spChg chg="add mod">
          <ac:chgData name="Samson Christopher" userId="6a13b5f1e64a53ae" providerId="LiveId" clId="{40DB36F3-731C-475B-9A99-ACDF0CCE8BB7}" dt="2020-11-01T02:12:04.490" v="594" actId="1036"/>
          <ac:spMkLst>
            <pc:docMk/>
            <pc:sldMk cId="659567130" sldId="394"/>
            <ac:spMk id="4" creationId="{1DDE7E10-C1BA-4E41-B02F-9CFC7E97E9B8}"/>
          </ac:spMkLst>
        </pc:spChg>
      </pc:sldChg>
      <pc:sldChg chg="addSp modSp mod">
        <pc:chgData name="Samson Christopher" userId="6a13b5f1e64a53ae" providerId="LiveId" clId="{40DB36F3-731C-475B-9A99-ACDF0CCE8BB7}" dt="2020-11-01T02:11:59.380" v="552" actId="1035"/>
        <pc:sldMkLst>
          <pc:docMk/>
          <pc:sldMk cId="859356432" sldId="395"/>
        </pc:sldMkLst>
        <pc:spChg chg="add mod">
          <ac:chgData name="Samson Christopher" userId="6a13b5f1e64a53ae" providerId="LiveId" clId="{40DB36F3-731C-475B-9A99-ACDF0CCE8BB7}" dt="2020-11-01T02:11:59.380" v="552" actId="1035"/>
          <ac:spMkLst>
            <pc:docMk/>
            <pc:sldMk cId="859356432" sldId="395"/>
            <ac:spMk id="4" creationId="{C6BC88C9-3E5E-4BA5-9139-6DDDEA18C522}"/>
          </ac:spMkLst>
        </pc:spChg>
      </pc:sldChg>
      <pc:sldChg chg="addSp modSp mod">
        <pc:chgData name="Samson Christopher" userId="6a13b5f1e64a53ae" providerId="LiveId" clId="{40DB36F3-731C-475B-9A99-ACDF0CCE8BB7}" dt="2020-11-01T02:11:52.045" v="502" actId="1036"/>
        <pc:sldMkLst>
          <pc:docMk/>
          <pc:sldMk cId="2025405914" sldId="396"/>
        </pc:sldMkLst>
        <pc:spChg chg="add mod">
          <ac:chgData name="Samson Christopher" userId="6a13b5f1e64a53ae" providerId="LiveId" clId="{40DB36F3-731C-475B-9A99-ACDF0CCE8BB7}" dt="2020-11-01T02:11:52.045" v="502" actId="1036"/>
          <ac:spMkLst>
            <pc:docMk/>
            <pc:sldMk cId="2025405914" sldId="396"/>
            <ac:spMk id="4" creationId="{100CA7CA-ADA7-4FAB-AEDC-A541E47A67D8}"/>
          </ac:spMkLst>
        </pc:spChg>
      </pc:sldChg>
      <pc:sldChg chg="addSp modSp mod">
        <pc:chgData name="Samson Christopher" userId="6a13b5f1e64a53ae" providerId="LiveId" clId="{40DB36F3-731C-475B-9A99-ACDF0CCE8BB7}" dt="2020-11-01T02:11:45.939" v="454" actId="1036"/>
        <pc:sldMkLst>
          <pc:docMk/>
          <pc:sldMk cId="2940326978" sldId="397"/>
        </pc:sldMkLst>
        <pc:spChg chg="add mod">
          <ac:chgData name="Samson Christopher" userId="6a13b5f1e64a53ae" providerId="LiveId" clId="{40DB36F3-731C-475B-9A99-ACDF0CCE8BB7}" dt="2020-11-01T02:11:45.939" v="454" actId="1036"/>
          <ac:spMkLst>
            <pc:docMk/>
            <pc:sldMk cId="2940326978" sldId="397"/>
            <ac:spMk id="4" creationId="{2067F0DE-6E89-4843-9669-6FF9B24DA7BF}"/>
          </ac:spMkLst>
        </pc:spChg>
      </pc:sldChg>
      <pc:sldChg chg="addSp modSp mod">
        <pc:chgData name="Samson Christopher" userId="6a13b5f1e64a53ae" providerId="LiveId" clId="{40DB36F3-731C-475B-9A99-ACDF0CCE8BB7}" dt="2020-11-01T02:11:40.600" v="406" actId="1036"/>
        <pc:sldMkLst>
          <pc:docMk/>
          <pc:sldMk cId="2964080828" sldId="398"/>
        </pc:sldMkLst>
        <pc:spChg chg="add mod">
          <ac:chgData name="Samson Christopher" userId="6a13b5f1e64a53ae" providerId="LiveId" clId="{40DB36F3-731C-475B-9A99-ACDF0CCE8BB7}" dt="2020-11-01T02:11:40.600" v="406" actId="1036"/>
          <ac:spMkLst>
            <pc:docMk/>
            <pc:sldMk cId="2964080828" sldId="398"/>
            <ac:spMk id="4" creationId="{27DB35EE-A83B-479E-8777-2A78B703278B}"/>
          </ac:spMkLst>
        </pc:spChg>
      </pc:sldChg>
      <pc:sldChg chg="addSp modSp mod">
        <pc:chgData name="Samson Christopher" userId="6a13b5f1e64a53ae" providerId="LiveId" clId="{40DB36F3-731C-475B-9A99-ACDF0CCE8BB7}" dt="2020-11-01T02:11:31.072" v="359" actId="1035"/>
        <pc:sldMkLst>
          <pc:docMk/>
          <pc:sldMk cId="1883622595" sldId="399"/>
        </pc:sldMkLst>
        <pc:spChg chg="add mod">
          <ac:chgData name="Samson Christopher" userId="6a13b5f1e64a53ae" providerId="LiveId" clId="{40DB36F3-731C-475B-9A99-ACDF0CCE8BB7}" dt="2020-11-01T02:11:31.072" v="359" actId="1035"/>
          <ac:spMkLst>
            <pc:docMk/>
            <pc:sldMk cId="1883622595" sldId="399"/>
            <ac:spMk id="4" creationId="{1B5507FB-4049-49A3-8581-B7EB9C91B17D}"/>
          </ac:spMkLst>
        </pc:spChg>
      </pc:sldChg>
      <pc:sldChg chg="addSp modSp mod">
        <pc:chgData name="Samson Christopher" userId="6a13b5f1e64a53ae" providerId="LiveId" clId="{40DB36F3-731C-475B-9A99-ACDF0CCE8BB7}" dt="2020-11-01T02:11:25.438" v="314" actId="1035"/>
        <pc:sldMkLst>
          <pc:docMk/>
          <pc:sldMk cId="642142391" sldId="400"/>
        </pc:sldMkLst>
        <pc:spChg chg="add mod">
          <ac:chgData name="Samson Christopher" userId="6a13b5f1e64a53ae" providerId="LiveId" clId="{40DB36F3-731C-475B-9A99-ACDF0CCE8BB7}" dt="2020-11-01T02:11:25.438" v="314" actId="1035"/>
          <ac:spMkLst>
            <pc:docMk/>
            <pc:sldMk cId="642142391" sldId="400"/>
            <ac:spMk id="4" creationId="{7EC95DFA-CC19-45E9-8C83-C4D65183C3B5}"/>
          </ac:spMkLst>
        </pc:spChg>
      </pc:sldChg>
      <pc:sldChg chg="addSp modSp mod">
        <pc:chgData name="Samson Christopher" userId="6a13b5f1e64a53ae" providerId="LiveId" clId="{40DB36F3-731C-475B-9A99-ACDF0CCE8BB7}" dt="2020-11-01T02:11:18.762" v="267" actId="1036"/>
        <pc:sldMkLst>
          <pc:docMk/>
          <pc:sldMk cId="620554568" sldId="401"/>
        </pc:sldMkLst>
        <pc:spChg chg="add mod">
          <ac:chgData name="Samson Christopher" userId="6a13b5f1e64a53ae" providerId="LiveId" clId="{40DB36F3-731C-475B-9A99-ACDF0CCE8BB7}" dt="2020-11-01T02:11:18.762" v="267" actId="1036"/>
          <ac:spMkLst>
            <pc:docMk/>
            <pc:sldMk cId="620554568" sldId="401"/>
            <ac:spMk id="4" creationId="{D438E7B9-750C-4556-9DD2-F41EDEA8A040}"/>
          </ac:spMkLst>
        </pc:spChg>
      </pc:sldChg>
      <pc:sldChg chg="addSp modSp mod">
        <pc:chgData name="Samson Christopher" userId="6a13b5f1e64a53ae" providerId="LiveId" clId="{40DB36F3-731C-475B-9A99-ACDF0CCE8BB7}" dt="2020-11-01T02:11:13.011" v="220" actId="1036"/>
        <pc:sldMkLst>
          <pc:docMk/>
          <pc:sldMk cId="459594907" sldId="402"/>
        </pc:sldMkLst>
        <pc:spChg chg="add mod">
          <ac:chgData name="Samson Christopher" userId="6a13b5f1e64a53ae" providerId="LiveId" clId="{40DB36F3-731C-475B-9A99-ACDF0CCE8BB7}" dt="2020-11-01T02:11:13.011" v="220" actId="1036"/>
          <ac:spMkLst>
            <pc:docMk/>
            <pc:sldMk cId="459594907" sldId="402"/>
            <ac:spMk id="4" creationId="{3DD0EBE2-9BBB-4D26-BDA8-551A2EDE4A49}"/>
          </ac:spMkLst>
        </pc:spChg>
      </pc:sldChg>
      <pc:sldChg chg="addSp modSp mod">
        <pc:chgData name="Samson Christopher" userId="6a13b5f1e64a53ae" providerId="LiveId" clId="{40DB36F3-731C-475B-9A99-ACDF0CCE8BB7}" dt="2020-11-01T02:11:07.227" v="164" actId="1035"/>
        <pc:sldMkLst>
          <pc:docMk/>
          <pc:sldMk cId="2376098714" sldId="403"/>
        </pc:sldMkLst>
        <pc:spChg chg="add mod">
          <ac:chgData name="Samson Christopher" userId="6a13b5f1e64a53ae" providerId="LiveId" clId="{40DB36F3-731C-475B-9A99-ACDF0CCE8BB7}" dt="2020-11-01T02:11:07.227" v="164" actId="1035"/>
          <ac:spMkLst>
            <pc:docMk/>
            <pc:sldMk cId="2376098714" sldId="403"/>
            <ac:spMk id="4" creationId="{7223B70C-E1CD-418B-BF45-71248C13267A}"/>
          </ac:spMkLst>
        </pc:spChg>
      </pc:sldChg>
      <pc:sldChg chg="addSp modSp add mod">
        <pc:chgData name="Samson Christopher" userId="6a13b5f1e64a53ae" providerId="LiveId" clId="{40DB36F3-731C-475B-9A99-ACDF0CCE8BB7}" dt="2020-11-01T02:10:59.827" v="111" actId="1036"/>
        <pc:sldMkLst>
          <pc:docMk/>
          <pc:sldMk cId="1883594709" sldId="404"/>
        </pc:sldMkLst>
        <pc:spChg chg="add mod">
          <ac:chgData name="Samson Christopher" userId="6a13b5f1e64a53ae" providerId="LiveId" clId="{40DB36F3-731C-475B-9A99-ACDF0CCE8BB7}" dt="2020-11-01T02:10:59.827" v="111" actId="1036"/>
          <ac:spMkLst>
            <pc:docMk/>
            <pc:sldMk cId="1883594709" sldId="404"/>
            <ac:spMk id="4" creationId="{0021BC55-96C0-4D01-9C0B-E15E11809DA6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09C86-F6E1-4F40-8FA8-2B3513B5606D}"/>
              </a:ext>
            </a:extLst>
          </p:cNvPr>
          <p:cNvSpPr txBox="1"/>
          <p:nvPr/>
        </p:nvSpPr>
        <p:spPr>
          <a:xfrm>
            <a:off x="2057749" y="5377237"/>
            <a:ext cx="80765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YÚ¡u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C\e¡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ToYRm</a:t>
            </a:r>
            <a:r>
              <a:rPr lang="en-US" dirty="0"/>
              <a:t> Rm </a:t>
            </a:r>
            <a:r>
              <a:rPr lang="en-US" dirty="0" err="1"/>
              <a:t>TôRm</a:t>
            </a:r>
            <a:r>
              <a:rPr lang="en-US" dirty="0"/>
              <a:t> ¨</a:t>
            </a:r>
            <a:r>
              <a:rPr lang="en-US" dirty="0" err="1"/>
              <a:t>ßj</a:t>
            </a:r>
            <a:r>
              <a:rPr lang="en-US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B35EE-A83B-479E-8777-2A78B703278B}"/>
              </a:ext>
            </a:extLst>
          </p:cNvPr>
          <p:cNvSpPr txBox="1"/>
          <p:nvPr/>
        </p:nvSpPr>
        <p:spPr>
          <a:xfrm>
            <a:off x="1889969" y="5385626"/>
            <a:ext cx="84120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LpYô</a:t>
            </a:r>
            <a:r>
              <a:rPr lang="en-US" dirty="0"/>
              <a:t>¬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Ai¥ÓYôn</a:t>
            </a:r>
            <a:r>
              <a:rPr lang="en-US" dirty="0"/>
              <a:t> </a:t>
            </a:r>
            <a:r>
              <a:rPr lang="en-US" dirty="0" err="1"/>
              <a:t>LojRûW</a:t>
            </a:r>
            <a:r>
              <a:rPr lang="en-US" dirty="0"/>
              <a:t> </a:t>
            </a:r>
            <a:r>
              <a:rPr lang="en-US" dirty="0" err="1"/>
              <a:t>Sm©úV</a:t>
            </a:r>
            <a:r>
              <a:rPr lang="en-US" dirty="0"/>
              <a:t> </a:t>
            </a:r>
            <a:r>
              <a:rPr lang="en-US" dirty="0" err="1"/>
              <a:t>Rl©ÓYôn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507FB-4049-49A3-8581-B7EB9C91B17D}"/>
              </a:ext>
            </a:extLst>
          </p:cNvPr>
          <p:cNvSpPr txBox="1"/>
          <p:nvPr/>
        </p:nvSpPr>
        <p:spPr>
          <a:xfrm>
            <a:off x="1856413" y="5385626"/>
            <a:ext cx="847917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Ak§ ¡±</a:t>
            </a:r>
            <a:r>
              <a:rPr lang="en-US" dirty="0" err="1"/>
              <a:t>vRuß</a:t>
            </a:r>
            <a:r>
              <a:rPr lang="en-US" dirty="0"/>
              <a:t> </a:t>
            </a:r>
            <a:r>
              <a:rPr lang="en-US" dirty="0" err="1"/>
              <a:t>A¯kÕ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[ </a:t>
            </a:r>
            <a:r>
              <a:rPr lang="en-US" dirty="0" err="1"/>
              <a:t>AuTWôm</a:t>
            </a:r>
            <a:r>
              <a:rPr lang="en-US" dirty="0"/>
              <a:t> </a:t>
            </a:r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ù_Vm</a:t>
            </a:r>
            <a:r>
              <a:rPr lang="en-US" dirty="0"/>
              <a:t> £\dL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95DFA-CC19-45E9-8C83-C4D65183C3B5}"/>
              </a:ext>
            </a:extLst>
          </p:cNvPr>
          <p:cNvSpPr txBox="1"/>
          <p:nvPr/>
        </p:nvSpPr>
        <p:spPr>
          <a:xfrm>
            <a:off x="1738968" y="5377237"/>
            <a:ext cx="87140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Yô«p</a:t>
            </a:r>
            <a:r>
              <a:rPr lang="en-US" dirty="0"/>
              <a:t> CÚ×\m </a:t>
            </a:r>
            <a:r>
              <a:rPr lang="en-US" dirty="0" err="1"/>
              <a:t>LÚdÏs</a:t>
            </a:r>
            <a:r>
              <a:rPr lang="en-US" dirty="0"/>
              <a:t>[ </a:t>
            </a:r>
          </a:p>
          <a:p>
            <a:r>
              <a:rPr lang="en-US" dirty="0" err="1"/>
              <a:t>Yô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ùSÚlTôL</a:t>
            </a:r>
            <a:r>
              <a:rPr lang="en-US" dirty="0"/>
              <a:t> </a:t>
            </a:r>
            <a:r>
              <a:rPr lang="en-US" dirty="0" err="1"/>
              <a:t>ÙjRm</a:t>
            </a:r>
            <a:r>
              <a:rPr lang="en-US" dirty="0"/>
              <a:t> </a:t>
            </a:r>
            <a:r>
              <a:rPr lang="en-US" dirty="0" err="1"/>
              <a:t>ùNnYôo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8E7B9-750C-4556-9DD2-F41EDEA8A040}"/>
              </a:ext>
            </a:extLst>
          </p:cNvPr>
          <p:cNvSpPr txBox="1"/>
          <p:nvPr/>
        </p:nvSpPr>
        <p:spPr>
          <a:xfrm>
            <a:off x="1764134" y="5385626"/>
            <a:ext cx="86637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ûLVôp</a:t>
            </a:r>
            <a:r>
              <a:rPr lang="en-US" dirty="0"/>
              <a:t> </a:t>
            </a:r>
            <a:r>
              <a:rPr lang="en-US" dirty="0" err="1"/>
              <a:t>ùTVodLôR</a:t>
            </a:r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 </a:t>
            </a:r>
            <a:r>
              <a:rPr lang="en-US" dirty="0" err="1"/>
              <a:t>Juß</a:t>
            </a:r>
            <a:r>
              <a:rPr lang="en-US" dirty="0"/>
              <a:t> </a:t>
            </a:r>
            <a:r>
              <a:rPr lang="en-US" dirty="0" err="1"/>
              <a:t>TôÙm</a:t>
            </a:r>
            <a:r>
              <a:rPr lang="en-US" dirty="0"/>
              <a:t> </a:t>
            </a:r>
            <a:r>
              <a:rPr lang="en-US" dirty="0" err="1"/>
              <a:t>LuUûXVô</a:t>
            </a:r>
            <a:r>
              <a:rPr lang="en-US" dirty="0"/>
              <a:t>¡ </a:t>
            </a:r>
            <a:r>
              <a:rPr lang="en-US" dirty="0" err="1"/>
              <a:t>Clé</a:t>
            </a:r>
            <a:r>
              <a:rPr lang="en-US" dirty="0"/>
              <a:t>ª ¨</a:t>
            </a:r>
            <a:r>
              <a:rPr lang="en-US" dirty="0" err="1"/>
              <a:t>Wl×m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0EBE2-9BBB-4D26-BDA8-551A2EDE4A49}"/>
              </a:ext>
            </a:extLst>
          </p:cNvPr>
          <p:cNvSpPr txBox="1"/>
          <p:nvPr/>
        </p:nvSpPr>
        <p:spPr>
          <a:xfrm>
            <a:off x="1868997" y="5385626"/>
            <a:ext cx="84540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</a:t>
            </a:r>
            <a:r>
              <a:rPr lang="en-US" dirty="0" err="1"/>
              <a:t>ÃPeLs</a:t>
            </a:r>
            <a:r>
              <a:rPr lang="en-US" dirty="0"/>
              <a:t> </a:t>
            </a:r>
            <a:r>
              <a:rPr lang="en-US" dirty="0" err="1"/>
              <a:t>TôûLLs</a:t>
            </a:r>
            <a:r>
              <a:rPr lang="en-US" dirty="0"/>
              <a:t> </a:t>
            </a:r>
            <a:r>
              <a:rPr lang="en-US" dirty="0" err="1"/>
              <a:t>L®rk§Óm</a:t>
            </a:r>
            <a:r>
              <a:rPr lang="en-US" dirty="0"/>
              <a:t> ¡±</a:t>
            </a:r>
            <a:r>
              <a:rPr lang="en-US" dirty="0" err="1"/>
              <a:t>vúRÑ</a:t>
            </a:r>
            <a:r>
              <a:rPr lang="en-US" dirty="0"/>
              <a:t> </a:t>
            </a:r>
            <a:r>
              <a:rPr lang="en-US" dirty="0" err="1"/>
              <a:t>E¬ûU</a:t>
            </a:r>
            <a:r>
              <a:rPr lang="en-US" dirty="0"/>
              <a:t> </a:t>
            </a:r>
            <a:r>
              <a:rPr lang="en-US" dirty="0" err="1"/>
              <a:t>ùTt±ÓYôo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3B70C-E1CD-418B-BF45-71248C13267A}"/>
              </a:ext>
            </a:extLst>
          </p:cNvPr>
          <p:cNvSpPr txBox="1"/>
          <p:nvPr/>
        </p:nvSpPr>
        <p:spPr>
          <a:xfrm>
            <a:off x="1906747" y="5377237"/>
            <a:ext cx="83785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ÙjRm</a:t>
            </a:r>
            <a:r>
              <a:rPr lang="en-US" dirty="0"/>
              <a:t> </a:t>
            </a:r>
            <a:r>
              <a:rPr lang="en-US" dirty="0" err="1"/>
              <a:t>ÕPeÏØu</a:t>
            </a:r>
            <a:r>
              <a:rPr lang="en-US" dirty="0"/>
              <a:t> </a:t>
            </a:r>
            <a:r>
              <a:rPr lang="en-US" dirty="0" err="1"/>
              <a:t>Uj§V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]m </a:t>
            </a:r>
            <a:r>
              <a:rPr lang="en-US" dirty="0" err="1"/>
              <a:t>ÑjRûW</a:t>
            </a:r>
            <a:r>
              <a:rPr lang="en-US" dirty="0"/>
              <a:t> </a:t>
            </a:r>
            <a:r>
              <a:rPr lang="en-US" dirty="0" err="1"/>
              <a:t>AûZdL</a:t>
            </a:r>
            <a:r>
              <a:rPr lang="en-US" dirty="0"/>
              <a:t> </a:t>
            </a:r>
            <a:r>
              <a:rPr lang="en-US" dirty="0" err="1"/>
              <a:t>LojRúW</a:t>
            </a:r>
            <a:r>
              <a:rPr lang="en-US" dirty="0"/>
              <a:t> </a:t>
            </a:r>
            <a:r>
              <a:rPr lang="en-US" dirty="0" err="1"/>
              <a:t>YôÚm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1BC55-96C0-4D01-9C0B-E15E11809DA6}"/>
              </a:ext>
            </a:extLst>
          </p:cNvPr>
          <p:cNvSpPr txBox="1"/>
          <p:nvPr/>
        </p:nvSpPr>
        <p:spPr>
          <a:xfrm>
            <a:off x="1801885" y="5385626"/>
            <a:ext cx="858823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B® </a:t>
            </a:r>
            <a:r>
              <a:rPr lang="en-US" dirty="0" err="1"/>
              <a:t>UQYôh</a:t>
            </a:r>
            <a:r>
              <a:rPr lang="en-US" dirty="0"/>
              <a:t>¥ </a:t>
            </a:r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\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HÑûY</a:t>
            </a:r>
            <a:r>
              <a:rPr lang="en-US" dirty="0"/>
              <a:t> </a:t>
            </a:r>
            <a:r>
              <a:rPr lang="en-US" dirty="0" err="1"/>
              <a:t>AûZd¡uú</a:t>
            </a:r>
            <a:r>
              <a:rPr lang="en-US" dirty="0"/>
              <a:t>\</a:t>
            </a:r>
            <a:r>
              <a:rPr lang="en-US" dirty="0" err="1"/>
              <a:t>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9ADB1-C767-4DE3-BC0D-75B7CAD7C237}"/>
              </a:ext>
            </a:extLst>
          </p:cNvPr>
          <p:cNvSpPr txBox="1"/>
          <p:nvPr/>
        </p:nvSpPr>
        <p:spPr>
          <a:xfrm>
            <a:off x="2066138" y="5385626"/>
            <a:ext cx="8059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éªRû</a:t>
            </a:r>
            <a:r>
              <a:rPr lang="en-US" dirty="0"/>
              <a:t>] ¨</a:t>
            </a:r>
            <a:r>
              <a:rPr lang="en-US" dirty="0" err="1"/>
              <a:t>VôVm</a:t>
            </a:r>
            <a:r>
              <a:rPr lang="en-US" dirty="0"/>
              <a:t> ¾oj§ÓYôo </a:t>
            </a:r>
            <a:r>
              <a:rPr lang="en-US" dirty="0" err="1"/>
              <a:t>éúXôL</a:t>
            </a:r>
            <a:r>
              <a:rPr lang="en-US" dirty="0"/>
              <a:t> </a:t>
            </a:r>
            <a:r>
              <a:rPr lang="en-US" dirty="0" err="1"/>
              <a:t>UdLÞm</a:t>
            </a:r>
            <a:r>
              <a:rPr lang="en-US" dirty="0"/>
              <a:t> </a:t>
            </a:r>
            <a:r>
              <a:rPr lang="en-US" dirty="0" err="1"/>
              <a:t>Li¥ÓYôo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84558-C562-4BC8-894C-8F3EECD01E2D}"/>
              </a:ext>
            </a:extLst>
          </p:cNvPr>
          <p:cNvSpPr txBox="1"/>
          <p:nvPr/>
        </p:nvSpPr>
        <p:spPr>
          <a:xfrm>
            <a:off x="2422670" y="5385626"/>
            <a:ext cx="73466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YÚ¡u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LûP</a:t>
            </a:r>
            <a:r>
              <a:rPr lang="en-US" dirty="0"/>
              <a:t>£ </a:t>
            </a:r>
            <a:r>
              <a:rPr lang="en-US" dirty="0" err="1"/>
              <a:t>LôXj§úX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BB85-8E9E-4418-B979-5D3A09388548}"/>
              </a:ext>
            </a:extLst>
          </p:cNvPr>
          <p:cNvSpPr txBox="1"/>
          <p:nvPr/>
        </p:nvSpPr>
        <p:spPr>
          <a:xfrm>
            <a:off x="1809226" y="5377237"/>
            <a:ext cx="85735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LojRûWd</a:t>
            </a:r>
            <a:r>
              <a:rPr lang="en-US" dirty="0"/>
              <a:t> </a:t>
            </a:r>
            <a:r>
              <a:rPr lang="en-US" dirty="0" err="1"/>
              <a:t>Ïj§V</a:t>
            </a:r>
            <a:r>
              <a:rPr lang="en-US" dirty="0"/>
              <a:t> </a:t>
            </a:r>
            <a:r>
              <a:rPr lang="en-US" dirty="0" err="1"/>
              <a:t>LiLs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</a:t>
            </a:r>
            <a:r>
              <a:rPr lang="en-US" dirty="0" err="1"/>
              <a:t>LiÓ</a:t>
            </a:r>
            <a:r>
              <a:rPr lang="en-US" dirty="0"/>
              <a:t> ×</a:t>
            </a:r>
            <a:r>
              <a:rPr lang="en-US" dirty="0" err="1"/>
              <a:t>Xm©ÓúU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6C3A5-0CBC-47FB-926C-8D8EC80AC10F}"/>
              </a:ext>
            </a:extLst>
          </p:cNvPr>
          <p:cNvSpPr txBox="1"/>
          <p:nvPr/>
        </p:nvSpPr>
        <p:spPr>
          <a:xfrm>
            <a:off x="1793496" y="5385626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HZôm</a:t>
            </a:r>
            <a:r>
              <a:rPr lang="en-US" dirty="0"/>
              <a:t> </a:t>
            </a:r>
            <a:r>
              <a:rPr lang="en-US" dirty="0" err="1"/>
              <a:t>RûXØû</a:t>
            </a:r>
            <a:r>
              <a:rPr lang="en-US" dirty="0"/>
              <a:t>\ </a:t>
            </a:r>
            <a:r>
              <a:rPr lang="en-US" dirty="0" err="1"/>
              <a:t>Hú</a:t>
            </a:r>
            <a:r>
              <a:rPr lang="en-US" dirty="0"/>
              <a:t>]</a:t>
            </a:r>
            <a:r>
              <a:rPr lang="en-US" dirty="0" err="1"/>
              <a:t>ôdÏûWjR</a:t>
            </a:r>
            <a:r>
              <a:rPr lang="en-US" dirty="0"/>
              <a:t> </a:t>
            </a:r>
            <a:r>
              <a:rPr lang="en-US" dirty="0" err="1"/>
              <a:t>GpXôm</a:t>
            </a:r>
            <a:r>
              <a:rPr lang="en-US" dirty="0"/>
              <a:t> ¨û\</a:t>
            </a:r>
            <a:r>
              <a:rPr lang="en-US" dirty="0" err="1"/>
              <a:t>úYßm</a:t>
            </a:r>
            <a:r>
              <a:rPr lang="en-US" dirty="0"/>
              <a:t> </a:t>
            </a:r>
            <a:r>
              <a:rPr lang="en-US" dirty="0" err="1"/>
              <a:t>LôXm</a:t>
            </a:r>
            <a:r>
              <a:rPr lang="en-US" dirty="0"/>
              <a:t> </a:t>
            </a:r>
            <a:r>
              <a:rPr lang="en-US" dirty="0" err="1"/>
              <a:t>ùSÚeL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E7E10-C1BA-4E41-B02F-9CFC7E97E9B8}"/>
              </a:ext>
            </a:extLst>
          </p:cNvPr>
          <p:cNvSpPr txBox="1"/>
          <p:nvPr/>
        </p:nvSpPr>
        <p:spPr>
          <a:xfrm>
            <a:off x="2468810" y="5385625"/>
            <a:ext cx="72543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HÑ ¡±</a:t>
            </a:r>
            <a:r>
              <a:rPr lang="en-US" dirty="0" err="1"/>
              <a:t>vÕ®u</a:t>
            </a:r>
            <a:r>
              <a:rPr lang="en-US" dirty="0"/>
              <a:t> </a:t>
            </a:r>
            <a:r>
              <a:rPr lang="en-US" dirty="0" err="1"/>
              <a:t>Nj§VjûR</a:t>
            </a:r>
            <a:r>
              <a:rPr lang="en-US" dirty="0"/>
              <a:t> </a:t>
            </a:r>
            <a:r>
              <a:rPr lang="en-US" dirty="0" err="1"/>
              <a:t>HtL</a:t>
            </a:r>
            <a:r>
              <a:rPr lang="en-US" dirty="0"/>
              <a:t> </a:t>
            </a:r>
            <a:r>
              <a:rPr lang="en-US" dirty="0" err="1"/>
              <a:t>UßjRYo</a:t>
            </a:r>
            <a:r>
              <a:rPr lang="en-US" dirty="0"/>
              <a:t> </a:t>
            </a:r>
            <a:r>
              <a:rPr lang="en-US" dirty="0" err="1"/>
              <a:t>SÓeÏYôo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C88C9-3E5E-4BA5-9139-6DDDEA18C522}"/>
              </a:ext>
            </a:extLst>
          </p:cNvPr>
          <p:cNvSpPr txBox="1"/>
          <p:nvPr/>
        </p:nvSpPr>
        <p:spPr>
          <a:xfrm>
            <a:off x="2015804" y="5377237"/>
            <a:ext cx="81603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RmûU</a:t>
            </a:r>
            <a:r>
              <a:rPr lang="en-US" dirty="0"/>
              <a:t> ®</a:t>
            </a:r>
            <a:r>
              <a:rPr lang="en-US" dirty="0" err="1"/>
              <a:t>úWô§jR</a:t>
            </a:r>
            <a:r>
              <a:rPr lang="en-US" dirty="0"/>
              <a:t> </a:t>
            </a:r>
            <a:r>
              <a:rPr lang="en-US" dirty="0" err="1"/>
              <a:t>AYTdRûW</a:t>
            </a:r>
            <a:r>
              <a:rPr lang="en-US" dirty="0"/>
              <a:t> </a:t>
            </a:r>
            <a:r>
              <a:rPr lang="en-US" dirty="0" err="1"/>
              <a:t>ùNmûU</a:t>
            </a:r>
            <a:r>
              <a:rPr lang="en-US" dirty="0"/>
              <a:t> </a:t>
            </a:r>
            <a:r>
              <a:rPr lang="en-US" dirty="0" err="1"/>
              <a:t>Y¯L°p</a:t>
            </a:r>
            <a:r>
              <a:rPr lang="en-US" dirty="0"/>
              <a:t> </a:t>
            </a:r>
            <a:r>
              <a:rPr lang="en-US" dirty="0" err="1"/>
              <a:t>ùNpXôRYûW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CA7CA-ADA7-4FAB-AEDC-A541E47A67D8}"/>
              </a:ext>
            </a:extLst>
          </p:cNvPr>
          <p:cNvSpPr txBox="1"/>
          <p:nvPr/>
        </p:nvSpPr>
        <p:spPr>
          <a:xfrm>
            <a:off x="2129056" y="5385625"/>
            <a:ext cx="79338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TdRúWôúP</a:t>
            </a:r>
            <a:r>
              <a:rPr lang="en-US" dirty="0"/>
              <a:t> </a:t>
            </a:r>
            <a:r>
              <a:rPr lang="en-US" dirty="0" err="1"/>
              <a:t>AkSô°úX</a:t>
            </a:r>
            <a:r>
              <a:rPr lang="en-US" dirty="0"/>
              <a:t> ¨</a:t>
            </a:r>
            <a:r>
              <a:rPr lang="en-US" dirty="0" err="1"/>
              <a:t>VôVk</a:t>
            </a:r>
            <a:r>
              <a:rPr lang="en-US" dirty="0"/>
              <a:t> ¾oj§ÓYôo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7F0DE-6E89-4843-9669-6FF9B24DA7BF}"/>
              </a:ext>
            </a:extLst>
          </p:cNvPr>
          <p:cNvSpPr txBox="1"/>
          <p:nvPr/>
        </p:nvSpPr>
        <p:spPr>
          <a:xfrm>
            <a:off x="1734773" y="5385626"/>
            <a:ext cx="87224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GûR</a:t>
            </a:r>
            <a:r>
              <a:rPr lang="en-US" dirty="0"/>
              <a:t> ®</a:t>
            </a:r>
            <a:r>
              <a:rPr lang="en-US" dirty="0" err="1"/>
              <a:t>ûRjRôúVô</a:t>
            </a:r>
            <a:r>
              <a:rPr lang="en-US" dirty="0"/>
              <a:t> </a:t>
            </a:r>
            <a:r>
              <a:rPr lang="en-US" dirty="0" err="1"/>
              <a:t>AûR</a:t>
            </a:r>
            <a:r>
              <a:rPr lang="en-US" dirty="0"/>
              <a:t> </a:t>
            </a:r>
            <a:r>
              <a:rPr lang="en-US" dirty="0" err="1"/>
              <a:t>AßlTôn</a:t>
            </a:r>
            <a:r>
              <a:rPr lang="en-US" dirty="0"/>
              <a:t> </a:t>
            </a:r>
            <a:r>
              <a:rPr lang="en-US" dirty="0" err="1"/>
              <a:t>GpXô</a:t>
            </a:r>
            <a:r>
              <a:rPr lang="en-US" dirty="0"/>
              <a:t> A¿§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á­ùTßYôn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217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2020-11-01T02:12:33Z</dcterms:modified>
</cp:coreProperties>
</file>