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3D335E4-E016-47DA-8658-E35107E05943}"/>
    <pc:docChg chg="delSld modSld">
      <pc:chgData name="Samson Christopher" userId="6a13b5f1e64a53ae" providerId="LiveId" clId="{33D335E4-E016-47DA-8658-E35107E05943}" dt="2020-11-01T02:19:00.492" v="571" actId="1035"/>
      <pc:docMkLst>
        <pc:docMk/>
      </pc:docMkLst>
      <pc:sldChg chg="del">
        <pc:chgData name="Samson Christopher" userId="6a13b5f1e64a53ae" providerId="LiveId" clId="{33D335E4-E016-47DA-8658-E35107E05943}" dt="2020-11-01T02:15:50.344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33D335E4-E016-47DA-8658-E35107E05943}" dt="2020-11-01T02:19:00.492" v="571" actId="1035"/>
        <pc:sldMkLst>
          <pc:docMk/>
          <pc:sldMk cId="1777894342" sldId="389"/>
        </pc:sldMkLst>
        <pc:spChg chg="add mod">
          <ac:chgData name="Samson Christopher" userId="6a13b5f1e64a53ae" providerId="LiveId" clId="{33D335E4-E016-47DA-8658-E35107E05943}" dt="2020-11-01T02:19:00.492" v="571" actId="1035"/>
          <ac:spMkLst>
            <pc:docMk/>
            <pc:sldMk cId="1777894342" sldId="389"/>
            <ac:spMk id="4" creationId="{6DB5917F-8B0A-4360-9625-567E8A07872C}"/>
          </ac:spMkLst>
        </pc:spChg>
      </pc:sldChg>
      <pc:sldChg chg="addSp modSp mod">
        <pc:chgData name="Samson Christopher" userId="6a13b5f1e64a53ae" providerId="LiveId" clId="{33D335E4-E016-47DA-8658-E35107E05943}" dt="2020-11-01T02:18:55.791" v="520" actId="1036"/>
        <pc:sldMkLst>
          <pc:docMk/>
          <pc:sldMk cId="850099564" sldId="390"/>
        </pc:sldMkLst>
        <pc:spChg chg="add mod">
          <ac:chgData name="Samson Christopher" userId="6a13b5f1e64a53ae" providerId="LiveId" clId="{33D335E4-E016-47DA-8658-E35107E05943}" dt="2020-11-01T02:18:55.791" v="520" actId="1036"/>
          <ac:spMkLst>
            <pc:docMk/>
            <pc:sldMk cId="850099564" sldId="390"/>
            <ac:spMk id="4" creationId="{07E58E32-380C-4CAD-9CAA-90A6A36F91F5}"/>
          </ac:spMkLst>
        </pc:spChg>
      </pc:sldChg>
      <pc:sldChg chg="addSp modSp mod">
        <pc:chgData name="Samson Christopher" userId="6a13b5f1e64a53ae" providerId="LiveId" clId="{33D335E4-E016-47DA-8658-E35107E05943}" dt="2020-11-01T02:18:52.479" v="480" actId="1035"/>
        <pc:sldMkLst>
          <pc:docMk/>
          <pc:sldMk cId="944968354" sldId="391"/>
        </pc:sldMkLst>
        <pc:spChg chg="add mod">
          <ac:chgData name="Samson Christopher" userId="6a13b5f1e64a53ae" providerId="LiveId" clId="{33D335E4-E016-47DA-8658-E35107E05943}" dt="2020-11-01T02:18:52.479" v="480" actId="1035"/>
          <ac:spMkLst>
            <pc:docMk/>
            <pc:sldMk cId="944968354" sldId="391"/>
            <ac:spMk id="4" creationId="{C9569B6A-72D2-4651-A0FB-E63386386D2A}"/>
          </ac:spMkLst>
        </pc:spChg>
      </pc:sldChg>
      <pc:sldChg chg="addSp modSp mod">
        <pc:chgData name="Samson Christopher" userId="6a13b5f1e64a53ae" providerId="LiveId" clId="{33D335E4-E016-47DA-8658-E35107E05943}" dt="2020-11-01T02:18:46.555" v="426" actId="1036"/>
        <pc:sldMkLst>
          <pc:docMk/>
          <pc:sldMk cId="1414681237" sldId="392"/>
        </pc:sldMkLst>
        <pc:spChg chg="add mod">
          <ac:chgData name="Samson Christopher" userId="6a13b5f1e64a53ae" providerId="LiveId" clId="{33D335E4-E016-47DA-8658-E35107E05943}" dt="2020-11-01T02:18:46.555" v="426" actId="1036"/>
          <ac:spMkLst>
            <pc:docMk/>
            <pc:sldMk cId="1414681237" sldId="392"/>
            <ac:spMk id="4" creationId="{038DDE71-AE89-4314-B0DA-28763F35F51A}"/>
          </ac:spMkLst>
        </pc:spChg>
      </pc:sldChg>
      <pc:sldChg chg="addSp modSp mod">
        <pc:chgData name="Samson Christopher" userId="6a13b5f1e64a53ae" providerId="LiveId" clId="{33D335E4-E016-47DA-8658-E35107E05943}" dt="2020-11-01T02:18:40.998" v="378" actId="1035"/>
        <pc:sldMkLst>
          <pc:docMk/>
          <pc:sldMk cId="4103851070" sldId="393"/>
        </pc:sldMkLst>
        <pc:spChg chg="add mod">
          <ac:chgData name="Samson Christopher" userId="6a13b5f1e64a53ae" providerId="LiveId" clId="{33D335E4-E016-47DA-8658-E35107E05943}" dt="2020-11-01T02:18:40.998" v="378" actId="1035"/>
          <ac:spMkLst>
            <pc:docMk/>
            <pc:sldMk cId="4103851070" sldId="393"/>
            <ac:spMk id="4" creationId="{93610ADA-3BB6-407A-AF9E-7547E71CA506}"/>
          </ac:spMkLst>
        </pc:spChg>
      </pc:sldChg>
      <pc:sldChg chg="addSp modSp mod">
        <pc:chgData name="Samson Christopher" userId="6a13b5f1e64a53ae" providerId="LiveId" clId="{33D335E4-E016-47DA-8658-E35107E05943}" dt="2020-11-01T02:18:34.685" v="315" actId="1036"/>
        <pc:sldMkLst>
          <pc:docMk/>
          <pc:sldMk cId="659567130" sldId="394"/>
        </pc:sldMkLst>
        <pc:spChg chg="add mod">
          <ac:chgData name="Samson Christopher" userId="6a13b5f1e64a53ae" providerId="LiveId" clId="{33D335E4-E016-47DA-8658-E35107E05943}" dt="2020-11-01T02:18:34.685" v="315" actId="1036"/>
          <ac:spMkLst>
            <pc:docMk/>
            <pc:sldMk cId="659567130" sldId="394"/>
            <ac:spMk id="4" creationId="{0D8E1ED7-626F-4DB4-B1DF-2171C1F6A9BF}"/>
          </ac:spMkLst>
        </pc:spChg>
      </pc:sldChg>
      <pc:sldChg chg="addSp modSp mod">
        <pc:chgData name="Samson Christopher" userId="6a13b5f1e64a53ae" providerId="LiveId" clId="{33D335E4-E016-47DA-8658-E35107E05943}" dt="2020-11-01T02:18:28.822" v="267" actId="1036"/>
        <pc:sldMkLst>
          <pc:docMk/>
          <pc:sldMk cId="859356432" sldId="395"/>
        </pc:sldMkLst>
        <pc:spChg chg="add mod">
          <ac:chgData name="Samson Christopher" userId="6a13b5f1e64a53ae" providerId="LiveId" clId="{33D335E4-E016-47DA-8658-E35107E05943}" dt="2020-11-01T02:18:28.822" v="267" actId="1036"/>
          <ac:spMkLst>
            <pc:docMk/>
            <pc:sldMk cId="859356432" sldId="395"/>
            <ac:spMk id="4" creationId="{E18AD0BB-F32F-4078-AAA5-7C499E905421}"/>
          </ac:spMkLst>
        </pc:spChg>
      </pc:sldChg>
      <pc:sldChg chg="addSp modSp mod">
        <pc:chgData name="Samson Christopher" userId="6a13b5f1e64a53ae" providerId="LiveId" clId="{33D335E4-E016-47DA-8658-E35107E05943}" dt="2020-11-01T02:18:23.952" v="226" actId="1035"/>
        <pc:sldMkLst>
          <pc:docMk/>
          <pc:sldMk cId="2025405914" sldId="396"/>
        </pc:sldMkLst>
        <pc:spChg chg="add mod">
          <ac:chgData name="Samson Christopher" userId="6a13b5f1e64a53ae" providerId="LiveId" clId="{33D335E4-E016-47DA-8658-E35107E05943}" dt="2020-11-01T02:18:23.952" v="226" actId="1035"/>
          <ac:spMkLst>
            <pc:docMk/>
            <pc:sldMk cId="2025405914" sldId="396"/>
            <ac:spMk id="4" creationId="{9F98FF0A-3CEE-4622-ABAB-43EEFEEA5945}"/>
          </ac:spMkLst>
        </pc:spChg>
      </pc:sldChg>
      <pc:sldChg chg="addSp modSp mod">
        <pc:chgData name="Samson Christopher" userId="6a13b5f1e64a53ae" providerId="LiveId" clId="{33D335E4-E016-47DA-8658-E35107E05943}" dt="2020-11-01T02:18:19.412" v="185" actId="1036"/>
        <pc:sldMkLst>
          <pc:docMk/>
          <pc:sldMk cId="2940326978" sldId="397"/>
        </pc:sldMkLst>
        <pc:spChg chg="add mod">
          <ac:chgData name="Samson Christopher" userId="6a13b5f1e64a53ae" providerId="LiveId" clId="{33D335E4-E016-47DA-8658-E35107E05943}" dt="2020-11-01T02:18:19.412" v="185" actId="1036"/>
          <ac:spMkLst>
            <pc:docMk/>
            <pc:sldMk cId="2940326978" sldId="397"/>
            <ac:spMk id="4" creationId="{94AB1E59-1ACE-49AF-A55C-B4AD0FFA6E63}"/>
          </ac:spMkLst>
        </pc:spChg>
      </pc:sldChg>
      <pc:sldChg chg="addSp modSp mod">
        <pc:chgData name="Samson Christopher" userId="6a13b5f1e64a53ae" providerId="LiveId" clId="{33D335E4-E016-47DA-8658-E35107E05943}" dt="2020-11-01T02:18:14.276" v="140" actId="1035"/>
        <pc:sldMkLst>
          <pc:docMk/>
          <pc:sldMk cId="2964080828" sldId="398"/>
        </pc:sldMkLst>
        <pc:spChg chg="add mod">
          <ac:chgData name="Samson Christopher" userId="6a13b5f1e64a53ae" providerId="LiveId" clId="{33D335E4-E016-47DA-8658-E35107E05943}" dt="2020-11-01T02:18:14.276" v="140" actId="1035"/>
          <ac:spMkLst>
            <pc:docMk/>
            <pc:sldMk cId="2964080828" sldId="398"/>
            <ac:spMk id="4" creationId="{8109B565-DDA8-48C6-AE8D-308585D533AE}"/>
          </ac:spMkLst>
        </pc:spChg>
      </pc:sldChg>
      <pc:sldChg chg="addSp modSp mod">
        <pc:chgData name="Samson Christopher" userId="6a13b5f1e64a53ae" providerId="LiveId" clId="{33D335E4-E016-47DA-8658-E35107E05943}" dt="2020-11-01T02:18:08.375" v="95" actId="1035"/>
        <pc:sldMkLst>
          <pc:docMk/>
          <pc:sldMk cId="1883622595" sldId="399"/>
        </pc:sldMkLst>
        <pc:spChg chg="add mod">
          <ac:chgData name="Samson Christopher" userId="6a13b5f1e64a53ae" providerId="LiveId" clId="{33D335E4-E016-47DA-8658-E35107E05943}" dt="2020-11-01T02:18:08.375" v="95" actId="1035"/>
          <ac:spMkLst>
            <pc:docMk/>
            <pc:sldMk cId="1883622595" sldId="399"/>
            <ac:spMk id="4" creationId="{FF436DFB-92EA-48E6-9020-D156ABB33755}"/>
          </ac:spMkLst>
        </pc:spChg>
      </pc:sldChg>
      <pc:sldChg chg="del">
        <pc:chgData name="Samson Christopher" userId="6a13b5f1e64a53ae" providerId="LiveId" clId="{33D335E4-E016-47DA-8658-E35107E05943}" dt="2020-11-01T02:15:26.688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33D335E4-E016-47DA-8658-E35107E05943}" dt="2020-11-01T02:15:27.19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33D335E4-E016-47DA-8658-E35107E05943}" dt="2020-11-01T02:15:28.001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33D335E4-E016-47DA-8658-E35107E05943}" dt="2020-11-01T02:15:28.58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5917F-8B0A-4360-9625-567E8A07872C}"/>
              </a:ext>
            </a:extLst>
          </p:cNvPr>
          <p:cNvSpPr txBox="1"/>
          <p:nvPr/>
        </p:nvSpPr>
        <p:spPr>
          <a:xfrm>
            <a:off x="1525048" y="5385626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GdLô</a:t>
            </a:r>
            <a:r>
              <a:rPr lang="en-US" dirty="0"/>
              <a:t>[f </a:t>
            </a:r>
            <a:r>
              <a:rPr lang="en-US" dirty="0" err="1"/>
              <a:t>NjRm</a:t>
            </a:r>
            <a:r>
              <a:rPr lang="en-US" dirty="0"/>
              <a:t> Yô²p ùRô²j§PúY Gm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 </a:t>
            </a:r>
            <a:r>
              <a:rPr lang="en-US" dirty="0" err="1"/>
              <a:t>CWô_ú</a:t>
            </a:r>
            <a:r>
              <a:rPr lang="en-US" dirty="0"/>
              <a:t>] </a:t>
            </a:r>
            <a:r>
              <a:rPr lang="en-US" dirty="0" err="1"/>
              <a:t>Yk§ÓYôo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9B565-DDA8-48C6-AE8D-308585D533AE}"/>
              </a:ext>
            </a:extLst>
          </p:cNvPr>
          <p:cNvSpPr txBox="1"/>
          <p:nvPr/>
        </p:nvSpPr>
        <p:spPr>
          <a:xfrm>
            <a:off x="1617327" y="5377237"/>
            <a:ext cx="895734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Ls[</a:t>
            </a:r>
            <a:r>
              <a:rPr lang="en-US" dirty="0" err="1"/>
              <a:t>oLs</a:t>
            </a:r>
            <a:r>
              <a:rPr lang="en-US" dirty="0"/>
              <a:t> TW® </a:t>
            </a:r>
            <a:r>
              <a:rPr lang="en-US" dirty="0" err="1"/>
              <a:t>AeÏ</a:t>
            </a:r>
            <a:r>
              <a:rPr lang="en-US" dirty="0"/>
              <a:t> ª</a:t>
            </a:r>
            <a:r>
              <a:rPr lang="en-US" dirty="0" err="1"/>
              <a:t>eÏm</a:t>
            </a:r>
            <a:r>
              <a:rPr lang="en-US" dirty="0"/>
              <a:t> </a:t>
            </a:r>
            <a:r>
              <a:rPr lang="en-US" dirty="0" err="1"/>
              <a:t>LojR¬u</a:t>
            </a:r>
            <a:r>
              <a:rPr lang="en-US" dirty="0"/>
              <a:t> </a:t>
            </a:r>
            <a:r>
              <a:rPr lang="en-US" dirty="0" err="1"/>
              <a:t>YôojûRûV</a:t>
            </a:r>
            <a:r>
              <a:rPr lang="en-US" dirty="0"/>
              <a:t> ×</a:t>
            </a:r>
            <a:r>
              <a:rPr lang="en-US" dirty="0" err="1"/>
              <a:t>WhÓ¡u</a:t>
            </a:r>
            <a:r>
              <a:rPr lang="en-US" dirty="0"/>
              <a:t>\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36DFB-92EA-48E6-9020-D156ABB33755}"/>
              </a:ext>
            </a:extLst>
          </p:cNvPr>
          <p:cNvSpPr txBox="1"/>
          <p:nvPr/>
        </p:nvSpPr>
        <p:spPr>
          <a:xfrm>
            <a:off x="1944498" y="5377236"/>
            <a:ext cx="830300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LojRúW</a:t>
            </a:r>
            <a:r>
              <a:rPr lang="en-US" dirty="0"/>
              <a:t> </a:t>
            </a:r>
            <a:r>
              <a:rPr lang="en-US" dirty="0" err="1"/>
              <a:t>YôÚm</a:t>
            </a:r>
            <a:r>
              <a:rPr lang="en-US" dirty="0"/>
              <a:t> </a:t>
            </a:r>
            <a:r>
              <a:rPr lang="en-US" dirty="0" err="1"/>
              <a:t>YôgûNûV</a:t>
            </a:r>
            <a:r>
              <a:rPr lang="en-US" dirty="0"/>
              <a:t> ¾Úm </a:t>
            </a:r>
            <a:r>
              <a:rPr lang="en-US" dirty="0" err="1"/>
              <a:t>LÚjÕPu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®¯</a:t>
            </a:r>
            <a:r>
              <a:rPr lang="en-US" dirty="0" err="1"/>
              <a:t>j§ÚlúTôm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58E32-380C-4CAD-9CAA-90A6A36F91F5}"/>
              </a:ext>
            </a:extLst>
          </p:cNvPr>
          <p:cNvSpPr txBox="1"/>
          <p:nvPr/>
        </p:nvSpPr>
        <p:spPr>
          <a:xfrm>
            <a:off x="2374384" y="5375140"/>
            <a:ext cx="744323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AkR</a:t>
            </a:r>
            <a:r>
              <a:rPr lang="en-US" dirty="0"/>
              <a:t> </a:t>
            </a:r>
            <a:r>
              <a:rPr lang="en-US" dirty="0" err="1"/>
              <a:t>Sôs</a:t>
            </a:r>
            <a:r>
              <a:rPr lang="en-US" dirty="0"/>
              <a:t> ªL </a:t>
            </a:r>
            <a:r>
              <a:rPr lang="en-US" dirty="0" err="1"/>
              <a:t>NÁTúU</a:t>
            </a:r>
            <a:r>
              <a:rPr lang="en-US" dirty="0"/>
              <a:t> </a:t>
            </a:r>
            <a:r>
              <a:rPr lang="en-US" dirty="0" err="1"/>
              <a:t>ÑjRoLs</a:t>
            </a:r>
            <a:r>
              <a:rPr lang="en-US" dirty="0"/>
              <a:t> </a:t>
            </a:r>
            <a:r>
              <a:rPr lang="en-US" dirty="0" err="1"/>
              <a:t>VôYÚm</a:t>
            </a:r>
            <a:r>
              <a:rPr lang="en-US" dirty="0"/>
              <a:t> </a:t>
            </a:r>
            <a:r>
              <a:rPr lang="en-US" dirty="0" err="1"/>
              <a:t>úNok§PúY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69B6A-72D2-4651-A0FB-E63386386D2A}"/>
              </a:ext>
            </a:extLst>
          </p:cNvPr>
          <p:cNvSpPr txBox="1"/>
          <p:nvPr/>
        </p:nvSpPr>
        <p:spPr>
          <a:xfrm>
            <a:off x="2152076" y="5375140"/>
            <a:ext cx="788784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GdLô</a:t>
            </a:r>
            <a:r>
              <a:rPr lang="en-US" dirty="0"/>
              <a:t>[m Yô²p </a:t>
            </a:r>
            <a:r>
              <a:rPr lang="en-US" dirty="0" err="1"/>
              <a:t>ØZeL</a:t>
            </a:r>
            <a:r>
              <a:rPr lang="en-US" dirty="0"/>
              <a:t> </a:t>
            </a:r>
            <a:r>
              <a:rPr lang="en-US" dirty="0" err="1"/>
              <a:t>úRYô</a:t>
            </a:r>
            <a:r>
              <a:rPr lang="en-US" dirty="0"/>
              <a:t>§ </a:t>
            </a:r>
            <a:r>
              <a:rPr lang="en-US" dirty="0" err="1"/>
              <a:t>úRYû</a:t>
            </a:r>
            <a:r>
              <a:rPr lang="en-US" dirty="0"/>
              <a:t>] </a:t>
            </a:r>
            <a:r>
              <a:rPr lang="en-US" dirty="0" err="1"/>
              <a:t>Nk§lúTôúU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DDE71-AE89-4314-B0DA-28763F35F51A}"/>
              </a:ext>
            </a:extLst>
          </p:cNvPr>
          <p:cNvSpPr txBox="1"/>
          <p:nvPr/>
        </p:nvSpPr>
        <p:spPr>
          <a:xfrm>
            <a:off x="2200362" y="5385626"/>
            <a:ext cx="779127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</a:t>
            </a:r>
            <a:r>
              <a:rPr lang="en-US" dirty="0"/>
              <a:t>]</a:t>
            </a:r>
            <a:r>
              <a:rPr lang="en-US" dirty="0" err="1"/>
              <a:t>Øm</a:t>
            </a:r>
            <a:r>
              <a:rPr lang="en-US" dirty="0"/>
              <a:t> </a:t>
            </a:r>
            <a:r>
              <a:rPr lang="en-US" dirty="0" err="1"/>
              <a:t>éªÙm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±¥</a:t>
            </a:r>
            <a:r>
              <a:rPr lang="en-US" dirty="0" err="1"/>
              <a:t>àm</a:t>
            </a:r>
            <a:r>
              <a:rPr lang="en-US" dirty="0"/>
              <a:t> </a:t>
            </a:r>
            <a:r>
              <a:rPr lang="en-US" dirty="0" err="1"/>
              <a:t>YpXYo</a:t>
            </a:r>
            <a:r>
              <a:rPr lang="en-US" dirty="0"/>
              <a:t> </a:t>
            </a:r>
            <a:r>
              <a:rPr lang="en-US" dirty="0" err="1"/>
              <a:t>YôdÏRôm</a:t>
            </a:r>
            <a:r>
              <a:rPr lang="en-US" dirty="0"/>
              <a:t> </a:t>
            </a:r>
            <a:r>
              <a:rPr lang="en-US" dirty="0" err="1"/>
              <a:t>Uô±PôúR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10ADA-3BB6-407A-AF9E-7547E71CA506}"/>
              </a:ext>
            </a:extLst>
          </p:cNvPr>
          <p:cNvSpPr txBox="1"/>
          <p:nvPr/>
        </p:nvSpPr>
        <p:spPr>
          <a:xfrm>
            <a:off x="2221334" y="5377237"/>
            <a:ext cx="774933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úRYçRo</a:t>
            </a:r>
            <a:r>
              <a:rPr lang="en-US" dirty="0"/>
              <a:t> </a:t>
            </a:r>
            <a:r>
              <a:rPr lang="en-US" dirty="0" err="1"/>
              <a:t>TôPp</a:t>
            </a:r>
            <a:r>
              <a:rPr lang="en-US" dirty="0"/>
              <a:t> ùRô²dL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AYûWúV</a:t>
            </a:r>
            <a:r>
              <a:rPr lang="en-US" dirty="0"/>
              <a:t> R¬£</a:t>
            </a:r>
            <a:r>
              <a:rPr lang="en-US" dirty="0" err="1"/>
              <a:t>lúTôúU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E1ED7-626F-4DB4-B1DF-2171C1F6A9BF}"/>
              </a:ext>
            </a:extLst>
          </p:cNvPr>
          <p:cNvSpPr txBox="1"/>
          <p:nvPr/>
        </p:nvSpPr>
        <p:spPr>
          <a:xfrm>
            <a:off x="1713801" y="5385626"/>
            <a:ext cx="876439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Li¦ûU</a:t>
            </a:r>
            <a:r>
              <a:rPr lang="en-US" dirty="0"/>
              <a:t> </a:t>
            </a:r>
            <a:r>
              <a:rPr lang="en-US" dirty="0" err="1"/>
              <a:t>úSWj§p</a:t>
            </a:r>
            <a:r>
              <a:rPr lang="en-US" dirty="0"/>
              <a:t> </a:t>
            </a:r>
            <a:r>
              <a:rPr lang="en-US" dirty="0" err="1"/>
              <a:t>Uô±ÓúYôm</a:t>
            </a:r>
            <a:r>
              <a:rPr lang="en-US" dirty="0"/>
              <a:t> ®</a:t>
            </a:r>
            <a:r>
              <a:rPr lang="en-US" dirty="0" err="1"/>
              <a:t>i¦úX</a:t>
            </a:r>
            <a:r>
              <a:rPr lang="en-US" dirty="0"/>
              <a:t> </a:t>
            </a:r>
            <a:r>
              <a:rPr lang="en-US" dirty="0" err="1"/>
              <a:t>VôYÚm</a:t>
            </a:r>
            <a:r>
              <a:rPr lang="en-US" dirty="0"/>
              <a:t> </a:t>
            </a:r>
            <a:r>
              <a:rPr lang="en-US" dirty="0" err="1"/>
              <a:t>úNok§ÓúYôm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AD0BB-F32F-4078-AAA5-7C499E905421}"/>
              </a:ext>
            </a:extLst>
          </p:cNvPr>
          <p:cNvSpPr txBox="1"/>
          <p:nvPr/>
        </p:nvSpPr>
        <p:spPr>
          <a:xfrm>
            <a:off x="1793496" y="5385626"/>
            <a:ext cx="860500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Li½o </a:t>
            </a:r>
            <a:r>
              <a:rPr lang="en-US" dirty="0" err="1"/>
              <a:t>LYûX</a:t>
            </a:r>
            <a:r>
              <a:rPr lang="en-US" dirty="0"/>
              <a:t> </a:t>
            </a:r>
            <a:r>
              <a:rPr lang="en-US" dirty="0" err="1"/>
              <a:t>AeúL</a:t>
            </a:r>
            <a:r>
              <a:rPr lang="en-US" dirty="0"/>
              <a:t> </a:t>
            </a:r>
            <a:r>
              <a:rPr lang="en-US" dirty="0" err="1"/>
              <a:t>CpûX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RôúU</a:t>
            </a:r>
            <a:r>
              <a:rPr lang="en-US" dirty="0"/>
              <a:t> </a:t>
            </a:r>
            <a:r>
              <a:rPr lang="en-US" dirty="0" err="1"/>
              <a:t>ùY°fNUôYôo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8FF0A-3CEE-4622-ABAB-43EEFEEA5945}"/>
              </a:ext>
            </a:extLst>
          </p:cNvPr>
          <p:cNvSpPr txBox="1"/>
          <p:nvPr/>
        </p:nvSpPr>
        <p:spPr>
          <a:xfrm>
            <a:off x="1759940" y="5374836"/>
            <a:ext cx="867211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LojR¬u</a:t>
            </a:r>
            <a:r>
              <a:rPr lang="en-US" dirty="0"/>
              <a:t> </a:t>
            </a:r>
            <a:r>
              <a:rPr lang="en-US" dirty="0" err="1"/>
              <a:t>úYû</a:t>
            </a:r>
            <a:r>
              <a:rPr lang="en-US" dirty="0"/>
              <a:t>[</a:t>
            </a:r>
            <a:r>
              <a:rPr lang="en-US" dirty="0" err="1"/>
              <a:t>ûV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A±úVôm</a:t>
            </a:r>
            <a:r>
              <a:rPr lang="en-US" dirty="0"/>
              <a:t> </a:t>
            </a:r>
            <a:r>
              <a:rPr lang="en-US" dirty="0" err="1"/>
              <a:t>LojR¬u</a:t>
            </a:r>
            <a:r>
              <a:rPr lang="en-US" dirty="0"/>
              <a:t> £</a:t>
            </a:r>
            <a:r>
              <a:rPr lang="en-US" dirty="0" err="1"/>
              <a:t>jRúU</a:t>
            </a:r>
            <a:r>
              <a:rPr lang="en-US" dirty="0"/>
              <a:t> </a:t>
            </a:r>
            <a:r>
              <a:rPr lang="en-US" dirty="0" err="1"/>
              <a:t>ùNn§ÓúYôm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B1E59-1ACE-49AF-A55C-B4AD0FFA6E63}"/>
              </a:ext>
            </a:extLst>
          </p:cNvPr>
          <p:cNvSpPr txBox="1"/>
          <p:nvPr/>
        </p:nvSpPr>
        <p:spPr>
          <a:xfrm>
            <a:off x="1659272" y="5385626"/>
            <a:ext cx="887345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TXuLs</a:t>
            </a:r>
            <a:r>
              <a:rPr lang="en-US" dirty="0"/>
              <a:t> </a:t>
            </a:r>
            <a:r>
              <a:rPr lang="en-US" dirty="0" err="1"/>
              <a:t>VôûYÙm</a:t>
            </a:r>
            <a:r>
              <a:rPr lang="en-US" dirty="0"/>
              <a:t> </a:t>
            </a:r>
            <a:r>
              <a:rPr lang="en-US" dirty="0" err="1"/>
              <a:t>AYúW</a:t>
            </a:r>
            <a:r>
              <a:rPr lang="en-US" dirty="0"/>
              <a:t> </a:t>
            </a:r>
            <a:r>
              <a:rPr lang="en-US" dirty="0" err="1"/>
              <a:t>A°lTôo</a:t>
            </a:r>
            <a:r>
              <a:rPr lang="en-US" dirty="0"/>
              <a:t> </a:t>
            </a:r>
            <a:r>
              <a:rPr lang="en-US" dirty="0" err="1"/>
              <a:t>TWUú</a:t>
            </a:r>
            <a:r>
              <a:rPr lang="en-US" dirty="0"/>
              <a:t>]ô </a:t>
            </a:r>
            <a:r>
              <a:rPr lang="en-US" dirty="0" err="1"/>
              <a:t>ùPußm</a:t>
            </a:r>
            <a:r>
              <a:rPr lang="en-US" dirty="0"/>
              <a:t> </a:t>
            </a:r>
            <a:r>
              <a:rPr lang="en-US" dirty="0" err="1"/>
              <a:t>Yôrk§ÓúYôm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147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2020-11-01T02:19:03Z</dcterms:modified>
</cp:coreProperties>
</file>