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30EBFD3-B3B8-429E-A1C2-6320A7A78FC3}"/>
    <pc:docChg chg="delSld modSld">
      <pc:chgData name="Samson Christopher" userId="6a13b5f1e64a53ae" providerId="LiveId" clId="{F30EBFD3-B3B8-429E-A1C2-6320A7A78FC3}" dt="2020-11-01T02:26:14.190" v="616" actId="1036"/>
      <pc:docMkLst>
        <pc:docMk/>
      </pc:docMkLst>
      <pc:sldChg chg="del">
        <pc:chgData name="Samson Christopher" userId="6a13b5f1e64a53ae" providerId="LiveId" clId="{F30EBFD3-B3B8-429E-A1C2-6320A7A78FC3}" dt="2020-11-01T02:23:10.11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30EBFD3-B3B8-429E-A1C2-6320A7A78FC3}" dt="2020-11-01T02:26:14.190" v="616" actId="1036"/>
        <pc:sldMkLst>
          <pc:docMk/>
          <pc:sldMk cId="1777894342" sldId="389"/>
        </pc:sldMkLst>
        <pc:spChg chg="add mod">
          <ac:chgData name="Samson Christopher" userId="6a13b5f1e64a53ae" providerId="LiveId" clId="{F30EBFD3-B3B8-429E-A1C2-6320A7A78FC3}" dt="2020-11-01T02:26:14.190" v="616" actId="1036"/>
          <ac:spMkLst>
            <pc:docMk/>
            <pc:sldMk cId="1777894342" sldId="389"/>
            <ac:spMk id="4" creationId="{4C0D290C-A0C6-461E-88A2-85069C8728CB}"/>
          </ac:spMkLst>
        </pc:spChg>
      </pc:sldChg>
      <pc:sldChg chg="addSp modSp mod">
        <pc:chgData name="Samson Christopher" userId="6a13b5f1e64a53ae" providerId="LiveId" clId="{F30EBFD3-B3B8-429E-A1C2-6320A7A78FC3}" dt="2020-11-01T02:26:07.222" v="572" actId="1035"/>
        <pc:sldMkLst>
          <pc:docMk/>
          <pc:sldMk cId="850099564" sldId="390"/>
        </pc:sldMkLst>
        <pc:spChg chg="add mod">
          <ac:chgData name="Samson Christopher" userId="6a13b5f1e64a53ae" providerId="LiveId" clId="{F30EBFD3-B3B8-429E-A1C2-6320A7A78FC3}" dt="2020-11-01T02:26:07.222" v="572" actId="1035"/>
          <ac:spMkLst>
            <pc:docMk/>
            <pc:sldMk cId="850099564" sldId="390"/>
            <ac:spMk id="4" creationId="{57D9EC6B-BE7E-4C09-9A30-7A263C0651FA}"/>
          </ac:spMkLst>
        </pc:spChg>
      </pc:sldChg>
      <pc:sldChg chg="addSp modSp mod">
        <pc:chgData name="Samson Christopher" userId="6a13b5f1e64a53ae" providerId="LiveId" clId="{F30EBFD3-B3B8-429E-A1C2-6320A7A78FC3}" dt="2020-11-01T02:26:00.652" v="519" actId="1036"/>
        <pc:sldMkLst>
          <pc:docMk/>
          <pc:sldMk cId="944968354" sldId="391"/>
        </pc:sldMkLst>
        <pc:spChg chg="add mod">
          <ac:chgData name="Samson Christopher" userId="6a13b5f1e64a53ae" providerId="LiveId" clId="{F30EBFD3-B3B8-429E-A1C2-6320A7A78FC3}" dt="2020-11-01T02:26:00.652" v="519" actId="1036"/>
          <ac:spMkLst>
            <pc:docMk/>
            <pc:sldMk cId="944968354" sldId="391"/>
            <ac:spMk id="4" creationId="{D730F265-4E5D-4E40-9728-2A37BAA3BFC9}"/>
          </ac:spMkLst>
        </pc:spChg>
      </pc:sldChg>
      <pc:sldChg chg="addSp modSp mod">
        <pc:chgData name="Samson Christopher" userId="6a13b5f1e64a53ae" providerId="LiveId" clId="{F30EBFD3-B3B8-429E-A1C2-6320A7A78FC3}" dt="2020-11-01T02:25:54.781" v="470" actId="1036"/>
        <pc:sldMkLst>
          <pc:docMk/>
          <pc:sldMk cId="1414681237" sldId="392"/>
        </pc:sldMkLst>
        <pc:spChg chg="add mod">
          <ac:chgData name="Samson Christopher" userId="6a13b5f1e64a53ae" providerId="LiveId" clId="{F30EBFD3-B3B8-429E-A1C2-6320A7A78FC3}" dt="2020-11-01T02:25:54.781" v="470" actId="1036"/>
          <ac:spMkLst>
            <pc:docMk/>
            <pc:sldMk cId="1414681237" sldId="392"/>
            <ac:spMk id="4" creationId="{D051B9CE-469B-405F-B0BA-51E997E10DDC}"/>
          </ac:spMkLst>
        </pc:spChg>
      </pc:sldChg>
      <pc:sldChg chg="addSp modSp mod">
        <pc:chgData name="Samson Christopher" userId="6a13b5f1e64a53ae" providerId="LiveId" clId="{F30EBFD3-B3B8-429E-A1C2-6320A7A78FC3}" dt="2020-11-01T02:25:46.415" v="426" actId="1035"/>
        <pc:sldMkLst>
          <pc:docMk/>
          <pc:sldMk cId="4103851070" sldId="393"/>
        </pc:sldMkLst>
        <pc:spChg chg="add mod">
          <ac:chgData name="Samson Christopher" userId="6a13b5f1e64a53ae" providerId="LiveId" clId="{F30EBFD3-B3B8-429E-A1C2-6320A7A78FC3}" dt="2020-11-01T02:25:46.415" v="426" actId="1035"/>
          <ac:spMkLst>
            <pc:docMk/>
            <pc:sldMk cId="4103851070" sldId="393"/>
            <ac:spMk id="4" creationId="{645AA6E0-9454-480A-9CE4-9E15AF19CF83}"/>
          </ac:spMkLst>
        </pc:spChg>
      </pc:sldChg>
      <pc:sldChg chg="addSp modSp mod">
        <pc:chgData name="Samson Christopher" userId="6a13b5f1e64a53ae" providerId="LiveId" clId="{F30EBFD3-B3B8-429E-A1C2-6320A7A78FC3}" dt="2020-11-01T02:25:37.297" v="369" actId="1036"/>
        <pc:sldMkLst>
          <pc:docMk/>
          <pc:sldMk cId="659567130" sldId="394"/>
        </pc:sldMkLst>
        <pc:spChg chg="add mod">
          <ac:chgData name="Samson Christopher" userId="6a13b5f1e64a53ae" providerId="LiveId" clId="{F30EBFD3-B3B8-429E-A1C2-6320A7A78FC3}" dt="2020-11-01T02:25:37.297" v="369" actId="1036"/>
          <ac:spMkLst>
            <pc:docMk/>
            <pc:sldMk cId="659567130" sldId="394"/>
            <ac:spMk id="4" creationId="{ECE6FB1E-FE66-453B-941A-FA4E7BE4C297}"/>
          </ac:spMkLst>
        </pc:spChg>
      </pc:sldChg>
      <pc:sldChg chg="addSp modSp mod">
        <pc:chgData name="Samson Christopher" userId="6a13b5f1e64a53ae" providerId="LiveId" clId="{F30EBFD3-B3B8-429E-A1C2-6320A7A78FC3}" dt="2020-11-01T02:25:30.662" v="322" actId="1036"/>
        <pc:sldMkLst>
          <pc:docMk/>
          <pc:sldMk cId="859356432" sldId="395"/>
        </pc:sldMkLst>
        <pc:spChg chg="add mod">
          <ac:chgData name="Samson Christopher" userId="6a13b5f1e64a53ae" providerId="LiveId" clId="{F30EBFD3-B3B8-429E-A1C2-6320A7A78FC3}" dt="2020-11-01T02:25:30.662" v="322" actId="1036"/>
          <ac:spMkLst>
            <pc:docMk/>
            <pc:sldMk cId="859356432" sldId="395"/>
            <ac:spMk id="4" creationId="{FC4EF3E0-CCA5-42C4-B803-3B52AB97D38E}"/>
          </ac:spMkLst>
        </pc:spChg>
      </pc:sldChg>
      <pc:sldChg chg="addSp modSp mod">
        <pc:chgData name="Samson Christopher" userId="6a13b5f1e64a53ae" providerId="LiveId" clId="{F30EBFD3-B3B8-429E-A1C2-6320A7A78FC3}" dt="2020-11-01T02:25:23.895" v="279" actId="1035"/>
        <pc:sldMkLst>
          <pc:docMk/>
          <pc:sldMk cId="2025405914" sldId="396"/>
        </pc:sldMkLst>
        <pc:spChg chg="add mod">
          <ac:chgData name="Samson Christopher" userId="6a13b5f1e64a53ae" providerId="LiveId" clId="{F30EBFD3-B3B8-429E-A1C2-6320A7A78FC3}" dt="2020-11-01T02:25:23.895" v="279" actId="1035"/>
          <ac:spMkLst>
            <pc:docMk/>
            <pc:sldMk cId="2025405914" sldId="396"/>
            <ac:spMk id="4" creationId="{82A1E60A-2558-48E5-B707-2519FCF44DBF}"/>
          </ac:spMkLst>
        </pc:spChg>
      </pc:sldChg>
      <pc:sldChg chg="addSp modSp mod">
        <pc:chgData name="Samson Christopher" userId="6a13b5f1e64a53ae" providerId="LiveId" clId="{F30EBFD3-B3B8-429E-A1C2-6320A7A78FC3}" dt="2020-11-01T02:25:18.713" v="227" actId="1035"/>
        <pc:sldMkLst>
          <pc:docMk/>
          <pc:sldMk cId="2940326978" sldId="397"/>
        </pc:sldMkLst>
        <pc:spChg chg="add mod">
          <ac:chgData name="Samson Christopher" userId="6a13b5f1e64a53ae" providerId="LiveId" clId="{F30EBFD3-B3B8-429E-A1C2-6320A7A78FC3}" dt="2020-11-01T02:25:18.713" v="227" actId="1035"/>
          <ac:spMkLst>
            <pc:docMk/>
            <pc:sldMk cId="2940326978" sldId="397"/>
            <ac:spMk id="4" creationId="{150591C7-2332-4186-8656-0DB8433BCB54}"/>
          </ac:spMkLst>
        </pc:spChg>
      </pc:sldChg>
      <pc:sldChg chg="addSp modSp mod">
        <pc:chgData name="Samson Christopher" userId="6a13b5f1e64a53ae" providerId="LiveId" clId="{F30EBFD3-B3B8-429E-A1C2-6320A7A78FC3}" dt="2020-11-01T02:25:13.479" v="180" actId="1035"/>
        <pc:sldMkLst>
          <pc:docMk/>
          <pc:sldMk cId="2964080828" sldId="398"/>
        </pc:sldMkLst>
        <pc:spChg chg="add mod">
          <ac:chgData name="Samson Christopher" userId="6a13b5f1e64a53ae" providerId="LiveId" clId="{F30EBFD3-B3B8-429E-A1C2-6320A7A78FC3}" dt="2020-11-01T02:25:13.479" v="180" actId="1035"/>
          <ac:spMkLst>
            <pc:docMk/>
            <pc:sldMk cId="2964080828" sldId="398"/>
            <ac:spMk id="4" creationId="{D7CDA1B9-D8E4-4352-8ADD-C1FBF5BAA1FC}"/>
          </ac:spMkLst>
        </pc:spChg>
      </pc:sldChg>
      <pc:sldChg chg="addSp modSp mod">
        <pc:chgData name="Samson Christopher" userId="6a13b5f1e64a53ae" providerId="LiveId" clId="{F30EBFD3-B3B8-429E-A1C2-6320A7A78FC3}" dt="2020-11-01T02:25:06.458" v="111" actId="1035"/>
        <pc:sldMkLst>
          <pc:docMk/>
          <pc:sldMk cId="1883622595" sldId="399"/>
        </pc:sldMkLst>
        <pc:spChg chg="add mod">
          <ac:chgData name="Samson Christopher" userId="6a13b5f1e64a53ae" providerId="LiveId" clId="{F30EBFD3-B3B8-429E-A1C2-6320A7A78FC3}" dt="2020-11-01T02:25:06.458" v="111" actId="1035"/>
          <ac:spMkLst>
            <pc:docMk/>
            <pc:sldMk cId="1883622595" sldId="399"/>
            <ac:spMk id="4" creationId="{4F689DE6-ACDB-4C20-BE95-B78AD0753CC7}"/>
          </ac:spMkLst>
        </pc:spChg>
      </pc:sldChg>
      <pc:sldChg chg="del">
        <pc:chgData name="Samson Christopher" userId="6a13b5f1e64a53ae" providerId="LiveId" clId="{F30EBFD3-B3B8-429E-A1C2-6320A7A78FC3}" dt="2020-11-01T02:22:56.98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30EBFD3-B3B8-429E-A1C2-6320A7A78FC3}" dt="2020-11-01T02:22:57.82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30EBFD3-B3B8-429E-A1C2-6320A7A78FC3}" dt="2020-11-01T02:22:58.37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30EBFD3-B3B8-429E-A1C2-6320A7A78FC3}" dt="2020-11-01T02:22:58.87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D290C-A0C6-461E-88A2-85069C8728CB}"/>
              </a:ext>
            </a:extLst>
          </p:cNvPr>
          <p:cNvSpPr txBox="1"/>
          <p:nvPr/>
        </p:nvSpPr>
        <p:spPr>
          <a:xfrm>
            <a:off x="2162612" y="5381712"/>
            <a:ext cx="78667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CWô_ô</a:t>
            </a:r>
            <a:r>
              <a:rPr lang="en-US" dirty="0"/>
              <a:t>§ </a:t>
            </a:r>
            <a:r>
              <a:rPr lang="en-US" dirty="0" err="1"/>
              <a:t>CWô_u</a:t>
            </a:r>
            <a:r>
              <a:rPr lang="en-US" dirty="0"/>
              <a:t> </a:t>
            </a:r>
            <a:r>
              <a:rPr lang="en-US" dirty="0" err="1"/>
              <a:t>úRYô</a:t>
            </a:r>
            <a:r>
              <a:rPr lang="en-US" dirty="0"/>
              <a:t>§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úYLm</a:t>
            </a:r>
            <a:r>
              <a:rPr lang="en-US" dirty="0"/>
              <a:t> </a:t>
            </a:r>
            <a:r>
              <a:rPr lang="en-US" dirty="0" err="1"/>
              <a:t>YÚ¡u</a:t>
            </a:r>
            <a:r>
              <a:rPr lang="en-US" dirty="0"/>
              <a:t>\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DA1B9-D8E4-4352-8ADD-C1FBF5BAA1FC}"/>
              </a:ext>
            </a:extLst>
          </p:cNvPr>
          <p:cNvSpPr txBox="1"/>
          <p:nvPr/>
        </p:nvSpPr>
        <p:spPr>
          <a:xfrm>
            <a:off x="2292641" y="5377237"/>
            <a:ext cx="76067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Uj§V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j§p</a:t>
            </a:r>
            <a:r>
              <a:rPr lang="en-US" dirty="0"/>
              <a:t> Ko ®</a:t>
            </a:r>
            <a:r>
              <a:rPr lang="en-US" dirty="0" err="1"/>
              <a:t>ÚkÕ</a:t>
            </a:r>
            <a:r>
              <a:rPr lang="en-US" dirty="0"/>
              <a:t> £\</a:t>
            </a:r>
            <a:r>
              <a:rPr lang="en-US" dirty="0" err="1"/>
              <a:t>lTôLúY</a:t>
            </a:r>
            <a:r>
              <a:rPr lang="en-US" dirty="0"/>
              <a:t> </a:t>
            </a:r>
            <a:r>
              <a:rPr lang="en-US" dirty="0" err="1"/>
              <a:t>JÕd¡ÓYôo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89DE6-ACDB-4C20-BE95-B78AD0753CC7}"/>
              </a:ext>
            </a:extLst>
          </p:cNvPr>
          <p:cNvSpPr txBox="1"/>
          <p:nvPr/>
        </p:nvSpPr>
        <p:spPr>
          <a:xfrm>
            <a:off x="2238112" y="5687630"/>
            <a:ext cx="771577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ÁhLlThúPôo</a:t>
            </a:r>
            <a:r>
              <a:rPr lang="en-US" dirty="0"/>
              <a:t> </a:t>
            </a:r>
            <a:r>
              <a:rPr lang="en-US" dirty="0" err="1"/>
              <a:t>UhÓm</a:t>
            </a:r>
            <a:r>
              <a:rPr lang="en-US" dirty="0"/>
              <a:t> </a:t>
            </a:r>
            <a:r>
              <a:rPr lang="en-US" dirty="0" err="1"/>
              <a:t>AÚkR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9EC6B-BE7E-4C09-9A30-7A263C0651FA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CWô_ô</a:t>
            </a:r>
            <a:r>
              <a:rPr lang="en-US" dirty="0"/>
              <a:t> </a:t>
            </a:r>
            <a:r>
              <a:rPr lang="en-US" dirty="0" err="1"/>
              <a:t>YÚYôo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ÑjRûW</a:t>
            </a:r>
            <a:r>
              <a:rPr lang="en-US" dirty="0"/>
              <a:t> </a:t>
            </a:r>
            <a:r>
              <a:rPr lang="en-US" dirty="0" err="1"/>
              <a:t>úNÚeLs</a:t>
            </a:r>
            <a:r>
              <a:rPr lang="en-US" dirty="0"/>
              <a:t> </a:t>
            </a:r>
            <a:r>
              <a:rPr lang="en-US" dirty="0" err="1"/>
              <a:t>GuTôo</a:t>
            </a:r>
            <a:r>
              <a:rPr lang="en-US" dirty="0"/>
              <a:t> </a:t>
            </a:r>
            <a:r>
              <a:rPr lang="en-US" dirty="0" err="1"/>
              <a:t>Baô</a:t>
            </a:r>
            <a:r>
              <a:rPr lang="en-US" dirty="0"/>
              <a:t> </a:t>
            </a:r>
            <a:r>
              <a:rPr lang="en-US" dirty="0" err="1"/>
              <a:t>SôUeÏ</a:t>
            </a:r>
            <a:r>
              <a:rPr lang="en-US" dirty="0"/>
              <a:t> </a:t>
            </a:r>
            <a:r>
              <a:rPr lang="en-US" dirty="0" err="1"/>
              <a:t>úNok§ÓúYôm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0F265-4E5D-4E40-9728-2A37BAA3BFC9}"/>
              </a:ext>
            </a:extLst>
          </p:cNvPr>
          <p:cNvSpPr txBox="1"/>
          <p:nvPr/>
        </p:nvSpPr>
        <p:spPr>
          <a:xfrm>
            <a:off x="1931914" y="5385625"/>
            <a:ext cx="83281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Øj§ûW</a:t>
            </a:r>
            <a:r>
              <a:rPr lang="en-US" dirty="0"/>
              <a:t> </a:t>
            </a:r>
            <a:r>
              <a:rPr lang="en-US" dirty="0" err="1"/>
              <a:t>ùTt</a:t>
            </a:r>
            <a:r>
              <a:rPr lang="en-US" dirty="0"/>
              <a:t>\ </a:t>
            </a:r>
            <a:r>
              <a:rPr lang="en-US" dirty="0" err="1"/>
              <a:t>ÑjRo</a:t>
            </a:r>
            <a:r>
              <a:rPr lang="en-US" dirty="0"/>
              <a:t> </a:t>
            </a:r>
            <a:r>
              <a:rPr lang="en-US" dirty="0" err="1"/>
              <a:t>GpúXôÚm</a:t>
            </a:r>
            <a:r>
              <a:rPr lang="en-US" dirty="0"/>
              <a:t> </a:t>
            </a:r>
            <a:r>
              <a:rPr lang="en-US" dirty="0" err="1"/>
              <a:t>ùYiQe</a:t>
            </a:r>
            <a:r>
              <a:rPr lang="en-US" dirty="0"/>
              <a:t>¡ </a:t>
            </a:r>
            <a:r>
              <a:rPr lang="en-US" dirty="0" err="1"/>
              <a:t>R¬jRYWôn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1B9CE-469B-405F-B0BA-51E997E10DDC}"/>
              </a:ext>
            </a:extLst>
          </p:cNvPr>
          <p:cNvSpPr txBox="1"/>
          <p:nvPr/>
        </p:nvSpPr>
        <p:spPr>
          <a:xfrm>
            <a:off x="2007415" y="5385626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ù_Vd</a:t>
            </a:r>
            <a:r>
              <a:rPr lang="en-US" dirty="0"/>
              <a:t> </a:t>
            </a:r>
            <a:r>
              <a:rPr lang="en-US" dirty="0" err="1"/>
              <a:t>ùLô¥Ls</a:t>
            </a:r>
            <a:r>
              <a:rPr lang="en-US" dirty="0"/>
              <a:t> ©¥</a:t>
            </a:r>
            <a:r>
              <a:rPr lang="en-US" dirty="0" err="1"/>
              <a:t>j§ÓYôo</a:t>
            </a:r>
            <a:r>
              <a:rPr lang="en-US" dirty="0"/>
              <a:t> </a:t>
            </a:r>
            <a:r>
              <a:rPr lang="en-US" dirty="0" err="1"/>
              <a:t>Áh©u</a:t>
            </a:r>
            <a:r>
              <a:rPr lang="en-US" dirty="0"/>
              <a:t> ¸</a:t>
            </a:r>
            <a:r>
              <a:rPr lang="en-US" dirty="0" err="1"/>
              <a:t>ReLs</a:t>
            </a:r>
            <a:r>
              <a:rPr lang="en-US" dirty="0"/>
              <a:t> </a:t>
            </a:r>
            <a:r>
              <a:rPr lang="en-US" dirty="0" err="1"/>
              <a:t>Tô¥ÓYôo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AA6E0-9454-480A-9CE4-9E15AF19CF83}"/>
              </a:ext>
            </a:extLst>
          </p:cNvPr>
          <p:cNvSpPr txBox="1"/>
          <p:nvPr/>
        </p:nvSpPr>
        <p:spPr>
          <a:xfrm>
            <a:off x="2372336" y="5696019"/>
            <a:ext cx="7447327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Baô</a:t>
            </a:r>
            <a:r>
              <a:rPr lang="en-US" dirty="0"/>
              <a:t> Gu] </a:t>
            </a:r>
            <a:r>
              <a:rPr lang="en-US" dirty="0" err="1"/>
              <a:t>úT¬uTm</a:t>
            </a:r>
            <a:r>
              <a:rPr lang="en-US" dirty="0"/>
              <a:t> AÕ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6FB1E-FE66-453B-941A-FA4E7BE4C297}"/>
              </a:ext>
            </a:extLst>
          </p:cNvPr>
          <p:cNvSpPr txBox="1"/>
          <p:nvPr/>
        </p:nvSpPr>
        <p:spPr>
          <a:xfrm>
            <a:off x="2124861" y="5385626"/>
            <a:ext cx="79422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¾hÓs[ </a:t>
            </a:r>
            <a:r>
              <a:rPr lang="en-US" dirty="0" err="1"/>
              <a:t>Jußm</a:t>
            </a:r>
            <a:r>
              <a:rPr lang="en-US" dirty="0"/>
              <a:t> </a:t>
            </a:r>
            <a:r>
              <a:rPr lang="en-US" dirty="0" err="1"/>
              <a:t>Esú</a:t>
            </a:r>
            <a:r>
              <a:rPr lang="en-US" dirty="0"/>
              <a:t>[ </a:t>
            </a:r>
            <a:r>
              <a:rPr lang="en-US" dirty="0" err="1"/>
              <a:t>ùNpXôR</a:t>
            </a:r>
            <a:r>
              <a:rPr lang="en-US" dirty="0"/>
              <a:t> </a:t>
            </a:r>
            <a:r>
              <a:rPr lang="en-US" dirty="0" err="1"/>
              <a:t>úUúXôL</a:t>
            </a:r>
            <a:r>
              <a:rPr lang="en-US" dirty="0"/>
              <a:t> </a:t>
            </a:r>
            <a:r>
              <a:rPr lang="en-US" dirty="0" err="1"/>
              <a:t>Bh</a:t>
            </a:r>
            <a:r>
              <a:rPr lang="en-US" dirty="0"/>
              <a:t>£ CÕ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EF3E0-CCA5-42C4-B803-3B52AB97D38E}"/>
              </a:ext>
            </a:extLst>
          </p:cNvPr>
          <p:cNvSpPr txBox="1"/>
          <p:nvPr/>
        </p:nvSpPr>
        <p:spPr>
          <a:xfrm>
            <a:off x="2308370" y="5383637"/>
            <a:ext cx="75752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ÕdLm</a:t>
            </a:r>
            <a:r>
              <a:rPr lang="en-US" dirty="0"/>
              <a:t> </a:t>
            </a:r>
            <a:r>
              <a:rPr lang="en-US" dirty="0" err="1"/>
              <a:t>úSôÙm</a:t>
            </a:r>
            <a:r>
              <a:rPr lang="en-US" dirty="0"/>
              <a:t> </a:t>
            </a:r>
            <a:r>
              <a:rPr lang="en-US" dirty="0" err="1"/>
              <a:t>Ae¡pûXúV</a:t>
            </a:r>
            <a:r>
              <a:rPr lang="en-US" dirty="0"/>
              <a:t> T£ </a:t>
            </a:r>
            <a:r>
              <a:rPr lang="en-US" dirty="0" err="1"/>
              <a:t>RôLØm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CpûX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1E60A-2558-48E5-B707-2519FCF44DBF}"/>
              </a:ext>
            </a:extLst>
          </p:cNvPr>
          <p:cNvSpPr txBox="1"/>
          <p:nvPr/>
        </p:nvSpPr>
        <p:spPr>
          <a:xfrm>
            <a:off x="2351364" y="5704408"/>
            <a:ext cx="748927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ùTÚm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ØZdLúU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591C7-2332-4186-8656-0DB8433BCB54}"/>
              </a:ext>
            </a:extLst>
          </p:cNvPr>
          <p:cNvSpPr txBox="1"/>
          <p:nvPr/>
        </p:nvSpPr>
        <p:spPr>
          <a:xfrm>
            <a:off x="1936109" y="5377236"/>
            <a:ext cx="83197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ÚkRôÏm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BWôRû</a:t>
            </a:r>
            <a:r>
              <a:rPr lang="en-US" dirty="0"/>
              <a:t>]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RkÕúU</a:t>
            </a:r>
            <a:r>
              <a:rPr lang="en-US" dirty="0"/>
              <a:t> </a:t>
            </a:r>
            <a:r>
              <a:rPr lang="en-US" dirty="0" err="1"/>
              <a:t>U¡Zf</a:t>
            </a:r>
            <a:r>
              <a:rPr lang="en-US" dirty="0"/>
              <a:t> </a:t>
            </a:r>
            <a:r>
              <a:rPr lang="en-US" dirty="0" err="1"/>
              <a:t>ùNnRôo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2020-11-01T02:26:16Z</dcterms:modified>
</cp:coreProperties>
</file>