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9A2BBF2F-BA92-47E3-B4FC-7CD53BD75767}"/>
    <pc:docChg chg="delSld modSld">
      <pc:chgData name="Samson Christopher" userId="6a13b5f1e64a53ae" providerId="LiveId" clId="{9A2BBF2F-BA92-47E3-B4FC-7CD53BD75767}" dt="2020-11-01T02:31:35.960" v="587" actId="1036"/>
      <pc:docMkLst>
        <pc:docMk/>
      </pc:docMkLst>
      <pc:sldChg chg="del">
        <pc:chgData name="Samson Christopher" userId="6a13b5f1e64a53ae" providerId="LiveId" clId="{9A2BBF2F-BA92-47E3-B4FC-7CD53BD75767}" dt="2020-11-01T02:28:36.071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9A2BBF2F-BA92-47E3-B4FC-7CD53BD75767}" dt="2020-11-01T02:31:35.960" v="587" actId="1036"/>
        <pc:sldMkLst>
          <pc:docMk/>
          <pc:sldMk cId="1777894342" sldId="389"/>
        </pc:sldMkLst>
        <pc:spChg chg="add mod">
          <ac:chgData name="Samson Christopher" userId="6a13b5f1e64a53ae" providerId="LiveId" clId="{9A2BBF2F-BA92-47E3-B4FC-7CD53BD75767}" dt="2020-11-01T02:31:35.960" v="587" actId="1036"/>
          <ac:spMkLst>
            <pc:docMk/>
            <pc:sldMk cId="1777894342" sldId="389"/>
            <ac:spMk id="4" creationId="{32C3774B-D7D8-44ED-A19D-CB4CF8B4B2A5}"/>
          </ac:spMkLst>
        </pc:spChg>
      </pc:sldChg>
      <pc:sldChg chg="addSp modSp mod">
        <pc:chgData name="Samson Christopher" userId="6a13b5f1e64a53ae" providerId="LiveId" clId="{9A2BBF2F-BA92-47E3-B4FC-7CD53BD75767}" dt="2020-11-01T02:31:29.245" v="537" actId="1036"/>
        <pc:sldMkLst>
          <pc:docMk/>
          <pc:sldMk cId="850099564" sldId="390"/>
        </pc:sldMkLst>
        <pc:spChg chg="add mod">
          <ac:chgData name="Samson Christopher" userId="6a13b5f1e64a53ae" providerId="LiveId" clId="{9A2BBF2F-BA92-47E3-B4FC-7CD53BD75767}" dt="2020-11-01T02:31:29.245" v="537" actId="1036"/>
          <ac:spMkLst>
            <pc:docMk/>
            <pc:sldMk cId="850099564" sldId="390"/>
            <ac:spMk id="4" creationId="{CCFEF687-FB11-46F3-8D11-244716D991E7}"/>
          </ac:spMkLst>
        </pc:spChg>
      </pc:sldChg>
      <pc:sldChg chg="addSp modSp mod">
        <pc:chgData name="Samson Christopher" userId="6a13b5f1e64a53ae" providerId="LiveId" clId="{9A2BBF2F-BA92-47E3-B4FC-7CD53BD75767}" dt="2020-11-01T02:31:24.560" v="495" actId="1035"/>
        <pc:sldMkLst>
          <pc:docMk/>
          <pc:sldMk cId="944968354" sldId="391"/>
        </pc:sldMkLst>
        <pc:spChg chg="add mod">
          <ac:chgData name="Samson Christopher" userId="6a13b5f1e64a53ae" providerId="LiveId" clId="{9A2BBF2F-BA92-47E3-B4FC-7CD53BD75767}" dt="2020-11-01T02:31:24.560" v="495" actId="1035"/>
          <ac:spMkLst>
            <pc:docMk/>
            <pc:sldMk cId="944968354" sldId="391"/>
            <ac:spMk id="4" creationId="{47A966C5-FE31-4A42-9D98-5A564F2B33B8}"/>
          </ac:spMkLst>
        </pc:spChg>
      </pc:sldChg>
      <pc:sldChg chg="addSp modSp mod">
        <pc:chgData name="Samson Christopher" userId="6a13b5f1e64a53ae" providerId="LiveId" clId="{9A2BBF2F-BA92-47E3-B4FC-7CD53BD75767}" dt="2020-11-01T02:31:18.395" v="440" actId="1035"/>
        <pc:sldMkLst>
          <pc:docMk/>
          <pc:sldMk cId="1414681237" sldId="392"/>
        </pc:sldMkLst>
        <pc:spChg chg="add mod">
          <ac:chgData name="Samson Christopher" userId="6a13b5f1e64a53ae" providerId="LiveId" clId="{9A2BBF2F-BA92-47E3-B4FC-7CD53BD75767}" dt="2020-11-01T02:31:18.395" v="440" actId="1035"/>
          <ac:spMkLst>
            <pc:docMk/>
            <pc:sldMk cId="1414681237" sldId="392"/>
            <ac:spMk id="4" creationId="{C2C0D9A8-474E-4515-90A1-15735A4E47AD}"/>
          </ac:spMkLst>
        </pc:spChg>
      </pc:sldChg>
      <pc:sldChg chg="addSp modSp mod">
        <pc:chgData name="Samson Christopher" userId="6a13b5f1e64a53ae" providerId="LiveId" clId="{9A2BBF2F-BA92-47E3-B4FC-7CD53BD75767}" dt="2020-11-01T02:31:13.403" v="386" actId="1036"/>
        <pc:sldMkLst>
          <pc:docMk/>
          <pc:sldMk cId="4103851070" sldId="393"/>
        </pc:sldMkLst>
        <pc:spChg chg="add mod">
          <ac:chgData name="Samson Christopher" userId="6a13b5f1e64a53ae" providerId="LiveId" clId="{9A2BBF2F-BA92-47E3-B4FC-7CD53BD75767}" dt="2020-11-01T02:31:13.403" v="386" actId="1036"/>
          <ac:spMkLst>
            <pc:docMk/>
            <pc:sldMk cId="4103851070" sldId="393"/>
            <ac:spMk id="4" creationId="{FCEDB70E-1D4D-47E0-A4E9-49BE943F6DA9}"/>
          </ac:spMkLst>
        </pc:spChg>
      </pc:sldChg>
      <pc:sldChg chg="addSp modSp mod">
        <pc:chgData name="Samson Christopher" userId="6a13b5f1e64a53ae" providerId="LiveId" clId="{9A2BBF2F-BA92-47E3-B4FC-7CD53BD75767}" dt="2020-11-01T02:31:09.082" v="341" actId="1036"/>
        <pc:sldMkLst>
          <pc:docMk/>
          <pc:sldMk cId="659567130" sldId="394"/>
        </pc:sldMkLst>
        <pc:spChg chg="add mod">
          <ac:chgData name="Samson Christopher" userId="6a13b5f1e64a53ae" providerId="LiveId" clId="{9A2BBF2F-BA92-47E3-B4FC-7CD53BD75767}" dt="2020-11-01T02:31:09.082" v="341" actId="1036"/>
          <ac:spMkLst>
            <pc:docMk/>
            <pc:sldMk cId="659567130" sldId="394"/>
            <ac:spMk id="4" creationId="{B055301D-2332-471F-9901-B62436926C45}"/>
          </ac:spMkLst>
        </pc:spChg>
      </pc:sldChg>
      <pc:sldChg chg="addSp modSp mod">
        <pc:chgData name="Samson Christopher" userId="6a13b5f1e64a53ae" providerId="LiveId" clId="{9A2BBF2F-BA92-47E3-B4FC-7CD53BD75767}" dt="2020-11-01T02:31:05.091" v="299" actId="1035"/>
        <pc:sldMkLst>
          <pc:docMk/>
          <pc:sldMk cId="859356432" sldId="395"/>
        </pc:sldMkLst>
        <pc:spChg chg="add mod">
          <ac:chgData name="Samson Christopher" userId="6a13b5f1e64a53ae" providerId="LiveId" clId="{9A2BBF2F-BA92-47E3-B4FC-7CD53BD75767}" dt="2020-11-01T02:31:05.091" v="299" actId="1035"/>
          <ac:spMkLst>
            <pc:docMk/>
            <pc:sldMk cId="859356432" sldId="395"/>
            <ac:spMk id="4" creationId="{A06ADEA1-20A4-417A-AF7B-AB4463DD7990}"/>
          </ac:spMkLst>
        </pc:spChg>
      </pc:sldChg>
      <pc:sldChg chg="addSp modSp mod">
        <pc:chgData name="Samson Christopher" userId="6a13b5f1e64a53ae" providerId="LiveId" clId="{9A2BBF2F-BA92-47E3-B4FC-7CD53BD75767}" dt="2020-11-01T02:30:58.558" v="244" actId="1035"/>
        <pc:sldMkLst>
          <pc:docMk/>
          <pc:sldMk cId="2025405914" sldId="396"/>
        </pc:sldMkLst>
        <pc:spChg chg="add mod">
          <ac:chgData name="Samson Christopher" userId="6a13b5f1e64a53ae" providerId="LiveId" clId="{9A2BBF2F-BA92-47E3-B4FC-7CD53BD75767}" dt="2020-11-01T02:30:58.558" v="244" actId="1035"/>
          <ac:spMkLst>
            <pc:docMk/>
            <pc:sldMk cId="2025405914" sldId="396"/>
            <ac:spMk id="4" creationId="{1BEC87AD-242F-412C-98E6-A4E205D0E226}"/>
          </ac:spMkLst>
        </pc:spChg>
      </pc:sldChg>
      <pc:sldChg chg="addSp modSp mod">
        <pc:chgData name="Samson Christopher" userId="6a13b5f1e64a53ae" providerId="LiveId" clId="{9A2BBF2F-BA92-47E3-B4FC-7CD53BD75767}" dt="2020-11-01T02:30:53.561" v="199" actId="1036"/>
        <pc:sldMkLst>
          <pc:docMk/>
          <pc:sldMk cId="2940326978" sldId="397"/>
        </pc:sldMkLst>
        <pc:spChg chg="add mod">
          <ac:chgData name="Samson Christopher" userId="6a13b5f1e64a53ae" providerId="LiveId" clId="{9A2BBF2F-BA92-47E3-B4FC-7CD53BD75767}" dt="2020-11-01T02:30:53.561" v="199" actId="1036"/>
          <ac:spMkLst>
            <pc:docMk/>
            <pc:sldMk cId="2940326978" sldId="397"/>
            <ac:spMk id="4" creationId="{C315835B-A90A-4748-A115-6C0F3F222FDC}"/>
          </ac:spMkLst>
        </pc:spChg>
      </pc:sldChg>
      <pc:sldChg chg="addSp modSp mod">
        <pc:chgData name="Samson Christopher" userId="6a13b5f1e64a53ae" providerId="LiveId" clId="{9A2BBF2F-BA92-47E3-B4FC-7CD53BD75767}" dt="2020-11-01T02:30:47.677" v="147" actId="1036"/>
        <pc:sldMkLst>
          <pc:docMk/>
          <pc:sldMk cId="2964080828" sldId="398"/>
        </pc:sldMkLst>
        <pc:spChg chg="add mod">
          <ac:chgData name="Samson Christopher" userId="6a13b5f1e64a53ae" providerId="LiveId" clId="{9A2BBF2F-BA92-47E3-B4FC-7CD53BD75767}" dt="2020-11-01T02:30:47.677" v="147" actId="1036"/>
          <ac:spMkLst>
            <pc:docMk/>
            <pc:sldMk cId="2964080828" sldId="398"/>
            <ac:spMk id="4" creationId="{16C41113-1C26-49EC-964F-7A1BD87E7C3B}"/>
          </ac:spMkLst>
        </pc:spChg>
      </pc:sldChg>
      <pc:sldChg chg="addSp modSp mod">
        <pc:chgData name="Samson Christopher" userId="6a13b5f1e64a53ae" providerId="LiveId" clId="{9A2BBF2F-BA92-47E3-B4FC-7CD53BD75767}" dt="2020-11-01T02:30:41.369" v="102" actId="1035"/>
        <pc:sldMkLst>
          <pc:docMk/>
          <pc:sldMk cId="1883622595" sldId="399"/>
        </pc:sldMkLst>
        <pc:spChg chg="add mod">
          <ac:chgData name="Samson Christopher" userId="6a13b5f1e64a53ae" providerId="LiveId" clId="{9A2BBF2F-BA92-47E3-B4FC-7CD53BD75767}" dt="2020-11-01T02:30:41.369" v="102" actId="1035"/>
          <ac:spMkLst>
            <pc:docMk/>
            <pc:sldMk cId="1883622595" sldId="399"/>
            <ac:spMk id="4" creationId="{13B6DC40-8864-4C7E-9B62-865A4338381E}"/>
          </ac:spMkLst>
        </pc:spChg>
      </pc:sldChg>
      <pc:sldChg chg="del">
        <pc:chgData name="Samson Christopher" userId="6a13b5f1e64a53ae" providerId="LiveId" clId="{9A2BBF2F-BA92-47E3-B4FC-7CD53BD75767}" dt="2020-11-01T02:28:23.342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9A2BBF2F-BA92-47E3-B4FC-7CD53BD75767}" dt="2020-11-01T02:28:23.81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9A2BBF2F-BA92-47E3-B4FC-7CD53BD75767}" dt="2020-11-01T02:28:24.34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9A2BBF2F-BA92-47E3-B4FC-7CD53BD75767}" dt="2020-11-01T02:28:24.96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3774B-D7D8-44ED-A19D-CB4CF8B4B2A5}"/>
              </a:ext>
            </a:extLst>
          </p:cNvPr>
          <p:cNvSpPr txBox="1"/>
          <p:nvPr/>
        </p:nvSpPr>
        <p:spPr>
          <a:xfrm>
            <a:off x="2133250" y="5385626"/>
            <a:ext cx="79254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Yô²p </a:t>
            </a:r>
            <a:r>
              <a:rPr lang="en-US" dirty="0" err="1"/>
              <a:t>LôL</a:t>
            </a:r>
            <a:r>
              <a:rPr lang="en-US" dirty="0"/>
              <a:t>[m </a:t>
            </a:r>
            <a:r>
              <a:rPr lang="en-US" dirty="0" err="1"/>
              <a:t>ØZe¡PúY</a:t>
            </a:r>
            <a:r>
              <a:rPr lang="en-US" dirty="0"/>
              <a:t> </a:t>
            </a:r>
            <a:r>
              <a:rPr lang="en-US" dirty="0" err="1"/>
              <a:t>YôgûNúVôÓ</a:t>
            </a:r>
            <a:r>
              <a:rPr lang="en-US" dirty="0"/>
              <a:t> T\</a:t>
            </a:r>
            <a:r>
              <a:rPr lang="en-US" dirty="0" err="1"/>
              <a:t>k§ÓúYôm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41113-1C26-49EC-964F-7A1BD87E7C3B}"/>
              </a:ext>
            </a:extLst>
          </p:cNvPr>
          <p:cNvSpPr txBox="1"/>
          <p:nvPr/>
        </p:nvSpPr>
        <p:spPr>
          <a:xfrm>
            <a:off x="2095500" y="5385625"/>
            <a:ext cx="8001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U¡ûU«u</a:t>
            </a:r>
            <a:r>
              <a:rPr lang="en-US" dirty="0"/>
              <a:t> </a:t>
            </a:r>
            <a:r>
              <a:rPr lang="en-US" dirty="0" err="1"/>
              <a:t>SôÞm</a:t>
            </a:r>
            <a:r>
              <a:rPr lang="en-US" dirty="0"/>
              <a:t> </a:t>
            </a:r>
            <a:r>
              <a:rPr lang="en-US" dirty="0" err="1"/>
              <a:t>ùSÚe¡ÓúR</a:t>
            </a:r>
            <a:r>
              <a:rPr lang="en-US" dirty="0"/>
              <a:t> </a:t>
            </a:r>
            <a:r>
              <a:rPr lang="en-US" dirty="0" err="1"/>
              <a:t>UQYô</a:t>
            </a:r>
            <a:r>
              <a:rPr lang="en-US" dirty="0"/>
              <a:t>[u </a:t>
            </a:r>
            <a:r>
              <a:rPr lang="en-US" dirty="0" err="1"/>
              <a:t>NjRm</a:t>
            </a:r>
            <a:r>
              <a:rPr lang="en-US" dirty="0"/>
              <a:t> </a:t>
            </a:r>
            <a:r>
              <a:rPr lang="en-US" dirty="0" err="1"/>
              <a:t>úLh¥ÓúR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6DC40-8864-4C7E-9B62-865A4338381E}"/>
              </a:ext>
            </a:extLst>
          </p:cNvPr>
          <p:cNvSpPr txBox="1"/>
          <p:nvPr/>
        </p:nvSpPr>
        <p:spPr>
          <a:xfrm>
            <a:off x="1868997" y="5377237"/>
            <a:ext cx="845400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U¡rf</a:t>
            </a:r>
            <a:r>
              <a:rPr lang="en-US" dirty="0"/>
              <a:t>£«u ¨û\</a:t>
            </a:r>
            <a:r>
              <a:rPr lang="en-US" dirty="0" err="1"/>
              <a:t>ûY</a:t>
            </a:r>
            <a:r>
              <a:rPr lang="en-US" dirty="0"/>
              <a:t> </a:t>
            </a:r>
            <a:r>
              <a:rPr lang="en-US" dirty="0" err="1"/>
              <a:t>AàT®dL</a:t>
            </a:r>
            <a:r>
              <a:rPr lang="en-US" dirty="0"/>
              <a:t> </a:t>
            </a:r>
            <a:r>
              <a:rPr lang="en-US" dirty="0" err="1"/>
              <a:t>BVjRm</a:t>
            </a:r>
            <a:r>
              <a:rPr lang="en-US" dirty="0"/>
              <a:t> ¾®Wm </a:t>
            </a:r>
            <a:r>
              <a:rPr lang="en-US" dirty="0" err="1"/>
              <a:t>AûPk§ÓúYôm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EF687-FB11-46F3-8D11-244716D991E7}"/>
              </a:ext>
            </a:extLst>
          </p:cNvPr>
          <p:cNvSpPr txBox="1"/>
          <p:nvPr/>
        </p:nvSpPr>
        <p:spPr>
          <a:xfrm>
            <a:off x="1785107" y="5385626"/>
            <a:ext cx="86217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Cl×®j </a:t>
            </a:r>
            <a:r>
              <a:rPr lang="en-US" dirty="0" err="1"/>
              <a:t>ÕuTeLs</a:t>
            </a:r>
            <a:r>
              <a:rPr lang="en-US" dirty="0"/>
              <a:t> </a:t>
            </a:r>
            <a:r>
              <a:rPr lang="en-US" dirty="0" err="1"/>
              <a:t>Uû</a:t>
            </a:r>
            <a:r>
              <a:rPr lang="en-US" dirty="0"/>
              <a:t>\</a:t>
            </a:r>
            <a:r>
              <a:rPr lang="en-US" dirty="0" err="1"/>
              <a:t>k§ÓúU</a:t>
            </a:r>
            <a:r>
              <a:rPr lang="en-US" dirty="0"/>
              <a:t>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WôwËVm</a:t>
            </a:r>
            <a:r>
              <a:rPr lang="en-US" dirty="0"/>
              <a:t> </a:t>
            </a:r>
            <a:r>
              <a:rPr lang="en-US" dirty="0" err="1"/>
              <a:t>ùSÚe¡ÓúR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966C5-FE31-4A42-9D98-5A564F2B33B8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 </a:t>
            </a:r>
            <a:r>
              <a:rPr lang="en-US" dirty="0" err="1"/>
              <a:t>BùUu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BùUu</a:t>
            </a:r>
            <a:r>
              <a:rPr lang="en-US" dirty="0"/>
              <a:t> </a:t>
            </a:r>
            <a:r>
              <a:rPr lang="en-US" dirty="0" err="1"/>
              <a:t>YôÚm</a:t>
            </a:r>
            <a:r>
              <a:rPr lang="en-US" dirty="0"/>
              <a:t> </a:t>
            </a:r>
            <a:r>
              <a:rPr lang="en-US" dirty="0" err="1"/>
              <a:t>CúVÑúY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0D9A8-474E-4515-90A1-15735A4E47AD}"/>
              </a:ext>
            </a:extLst>
          </p:cNvPr>
          <p:cNvSpPr txBox="1"/>
          <p:nvPr/>
        </p:nvSpPr>
        <p:spPr>
          <a:xfrm>
            <a:off x="1827052" y="5383225"/>
            <a:ext cx="853789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LuUûX</a:t>
            </a:r>
            <a:r>
              <a:rPr lang="en-US" dirty="0"/>
              <a:t> ùY¥l©²p </a:t>
            </a:r>
            <a:r>
              <a:rPr lang="en-US" dirty="0" err="1"/>
              <a:t>EjRªVôn</a:t>
            </a:r>
            <a:r>
              <a:rPr lang="en-US" dirty="0"/>
              <a:t> </a:t>
            </a:r>
            <a:r>
              <a:rPr lang="en-US" dirty="0" err="1"/>
              <a:t>Lû</a:t>
            </a:r>
            <a:r>
              <a:rPr lang="en-US" dirty="0"/>
              <a:t>\Ls §û\Ls </a:t>
            </a:r>
            <a:r>
              <a:rPr lang="en-US" dirty="0" err="1"/>
              <a:t>ALt±ÓúYôm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DB70E-1D4D-47E0-A4E9-49BE943F6DA9}"/>
              </a:ext>
            </a:extLst>
          </p:cNvPr>
          <p:cNvSpPr txBox="1"/>
          <p:nvPr/>
        </p:nvSpPr>
        <p:spPr>
          <a:xfrm>
            <a:off x="1294526" y="5385626"/>
            <a:ext cx="960294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Lt×s</a:t>
            </a:r>
            <a:r>
              <a:rPr lang="en-US" dirty="0"/>
              <a:t>[ Lu²Vôn ®¯</a:t>
            </a:r>
            <a:r>
              <a:rPr lang="en-US" dirty="0" err="1"/>
              <a:t>l×Pú</a:t>
            </a:r>
            <a:r>
              <a:rPr lang="en-US" dirty="0"/>
              <a:t>] </a:t>
            </a:r>
          </a:p>
          <a:p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YÚm</a:t>
            </a:r>
            <a:r>
              <a:rPr lang="en-US" dirty="0"/>
              <a:t> </a:t>
            </a:r>
            <a:r>
              <a:rPr lang="en-US" dirty="0" err="1"/>
              <a:t>úYû</a:t>
            </a:r>
            <a:r>
              <a:rPr lang="en-US" dirty="0"/>
              <a:t>[</a:t>
            </a:r>
            <a:r>
              <a:rPr lang="en-US" dirty="0" err="1"/>
              <a:t>dLôn</a:t>
            </a:r>
            <a:r>
              <a:rPr lang="en-US" dirty="0"/>
              <a:t> </a:t>
            </a:r>
            <a:r>
              <a:rPr lang="en-US" dirty="0" err="1"/>
              <a:t>Lôj§ÚlúTôm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5301D-2332-471F-9901-B62436926C45}"/>
              </a:ext>
            </a:extLst>
          </p:cNvPr>
          <p:cNvSpPr txBox="1"/>
          <p:nvPr/>
        </p:nvSpPr>
        <p:spPr>
          <a:xfrm>
            <a:off x="1663467" y="5385626"/>
            <a:ext cx="886506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UWQjûR</a:t>
            </a:r>
            <a:r>
              <a:rPr lang="en-US" dirty="0"/>
              <a:t> ù_«</a:t>
            </a:r>
            <a:r>
              <a:rPr lang="en-US" dirty="0" err="1"/>
              <a:t>jÕ</a:t>
            </a:r>
            <a:r>
              <a:rPr lang="en-US" dirty="0"/>
              <a:t> </a:t>
            </a:r>
            <a:r>
              <a:rPr lang="en-US" dirty="0" err="1"/>
              <a:t>E«oùRÝkR</a:t>
            </a:r>
            <a:r>
              <a:rPr lang="en-US" dirty="0"/>
              <a:t> </a:t>
            </a:r>
            <a:r>
              <a:rPr lang="en-US" dirty="0" err="1"/>
              <a:t>U¡Tu</a:t>
            </a:r>
            <a:r>
              <a:rPr lang="en-US" dirty="0"/>
              <a:t> </a:t>
            </a:r>
            <a:r>
              <a:rPr lang="en-US" dirty="0" err="1"/>
              <a:t>EûWjR</a:t>
            </a:r>
            <a:r>
              <a:rPr lang="en-US" dirty="0"/>
              <a:t> </a:t>
            </a:r>
            <a:r>
              <a:rPr lang="en-US" dirty="0" err="1"/>
              <a:t>Yôd¡uT</a:t>
            </a:r>
            <a:r>
              <a:rPr lang="en-US" dirty="0"/>
              <a:t>¥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ADEA1-20A4-417A-AF7B-AB4463DD7990}"/>
              </a:ext>
            </a:extLst>
          </p:cNvPr>
          <p:cNvSpPr txBox="1"/>
          <p:nvPr/>
        </p:nvSpPr>
        <p:spPr>
          <a:xfrm>
            <a:off x="1848024" y="5377237"/>
            <a:ext cx="849595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UôNt</a:t>
            </a:r>
            <a:r>
              <a:rPr lang="en-US" dirty="0"/>
              <a:t>\ </a:t>
            </a:r>
            <a:r>
              <a:rPr lang="en-US" dirty="0" err="1"/>
              <a:t>UQYôh</a:t>
            </a:r>
            <a:r>
              <a:rPr lang="en-US" dirty="0"/>
              <a:t>¥ </a:t>
            </a:r>
            <a:r>
              <a:rPr lang="en-US" dirty="0" err="1"/>
              <a:t>NûTVRû</a:t>
            </a:r>
            <a:r>
              <a:rPr lang="en-US" dirty="0"/>
              <a:t>] </a:t>
            </a:r>
            <a:r>
              <a:rPr lang="en-US" dirty="0" err="1"/>
              <a:t>U¡ûU«p</a:t>
            </a:r>
            <a:r>
              <a:rPr lang="en-US" dirty="0"/>
              <a:t> </a:t>
            </a:r>
            <a:r>
              <a:rPr lang="en-US" dirty="0" err="1"/>
              <a:t>úNodLúY</a:t>
            </a:r>
            <a:r>
              <a:rPr lang="en-US" dirty="0"/>
              <a:t> </a:t>
            </a:r>
            <a:r>
              <a:rPr lang="en-US" dirty="0" err="1"/>
              <a:t>Yk§ÓYôo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C87AD-242F-412C-98E6-A4E205D0E226}"/>
              </a:ext>
            </a:extLst>
          </p:cNvPr>
          <p:cNvSpPr txBox="1"/>
          <p:nvPr/>
        </p:nvSpPr>
        <p:spPr>
          <a:xfrm>
            <a:off x="1990637" y="5377238"/>
            <a:ext cx="821072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Tô¬p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­Vôn</a:t>
            </a:r>
            <a:r>
              <a:rPr lang="en-US" dirty="0"/>
              <a:t> </a:t>
            </a:r>
            <a:r>
              <a:rPr lang="en-US" dirty="0" err="1"/>
              <a:t>ËYu</a:t>
            </a:r>
            <a:r>
              <a:rPr lang="en-US" dirty="0"/>
              <a:t> </a:t>
            </a:r>
            <a:r>
              <a:rPr lang="en-US" dirty="0" err="1"/>
              <a:t>ûYjúRôo</a:t>
            </a:r>
            <a:r>
              <a:rPr lang="en-US" dirty="0"/>
              <a:t> </a:t>
            </a:r>
            <a:r>
              <a:rPr lang="en-US" dirty="0" err="1"/>
              <a:t>TôÓLs</a:t>
            </a:r>
            <a:r>
              <a:rPr lang="en-US" dirty="0"/>
              <a:t> </a:t>
            </a:r>
            <a:r>
              <a:rPr lang="en-US" dirty="0" err="1"/>
              <a:t>TôûR«p</a:t>
            </a:r>
            <a:r>
              <a:rPr lang="en-US" dirty="0"/>
              <a:t> </a:t>
            </a:r>
            <a:r>
              <a:rPr lang="en-US" dirty="0" err="1"/>
              <a:t>Ht</a:t>
            </a:r>
            <a:r>
              <a:rPr lang="en-US" dirty="0"/>
              <a:t>\§]</a:t>
            </a:r>
            <a:r>
              <a:rPr lang="en-US" dirty="0" err="1"/>
              <a:t>ôp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5835B-A90A-4748-A115-6C0F3F222FDC}"/>
              </a:ext>
            </a:extLst>
          </p:cNvPr>
          <p:cNvSpPr txBox="1"/>
          <p:nvPr/>
        </p:nvSpPr>
        <p:spPr>
          <a:xfrm>
            <a:off x="525710" y="5385626"/>
            <a:ext cx="1114058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</a:t>
            </a:r>
            <a:r>
              <a:rPr lang="en-US" dirty="0" err="1"/>
              <a:t>VôLj§u</a:t>
            </a:r>
            <a:r>
              <a:rPr lang="en-US" dirty="0"/>
              <a:t> </a:t>
            </a:r>
            <a:r>
              <a:rPr lang="en-US" dirty="0" err="1"/>
              <a:t>úUuûUûVd</a:t>
            </a:r>
            <a:r>
              <a:rPr lang="en-US" dirty="0"/>
              <a:t> </a:t>
            </a:r>
            <a:r>
              <a:rPr lang="en-US" dirty="0" err="1"/>
              <a:t>LôjÕd</a:t>
            </a:r>
            <a:r>
              <a:rPr lang="en-US" dirty="0"/>
              <a:t> </a:t>
            </a:r>
            <a:r>
              <a:rPr lang="en-US" dirty="0" err="1"/>
              <a:t>ùLôiúPôo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Uô±úV</a:t>
            </a:r>
            <a:r>
              <a:rPr lang="en-US" dirty="0"/>
              <a:t> T\</a:t>
            </a:r>
            <a:r>
              <a:rPr lang="en-US" dirty="0" err="1"/>
              <a:t>k§ÓYôo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166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2020-11-01T02:31:42Z</dcterms:modified>
</cp:coreProperties>
</file>