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01-03-2020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37273B-9A44-4C57-909C-F28693AE8DCE}"/>
              </a:ext>
            </a:extLst>
          </p:cNvPr>
          <p:cNvSpPr/>
          <p:nvPr/>
        </p:nvSpPr>
        <p:spPr>
          <a:xfrm>
            <a:off x="1524000" y="5289749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]j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CWô_û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4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279A79-BA22-4DEC-941B-1BF3EF064FA4}"/>
              </a:ext>
            </a:extLst>
          </p:cNvPr>
          <p:cNvSpPr/>
          <p:nvPr/>
        </p:nvSpPr>
        <p:spPr>
          <a:xfrm>
            <a:off x="920318" y="5271988"/>
            <a:ext cx="103513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ÑRWôn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SôØm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ÚûT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EÚûYj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96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97E148-DBC7-4869-A324-A527AB31B1D5}"/>
              </a:ext>
            </a:extLst>
          </p:cNvPr>
          <p:cNvSpPr/>
          <p:nvPr/>
        </p:nvSpPr>
        <p:spPr>
          <a:xfrm>
            <a:off x="1701553" y="5245357"/>
            <a:ext cx="87888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UWQUûR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ù_«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jÕ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ùYuß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GÝkRYûW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00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712100-FC8C-4C2A-BFCD-F5B7711B4C42}"/>
              </a:ext>
            </a:extLst>
          </p:cNvPr>
          <p:cNvSpPr/>
          <p:nvPr/>
        </p:nvSpPr>
        <p:spPr>
          <a:xfrm>
            <a:off x="1524000" y="5254235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ãZ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©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Yk§Óm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úYkRu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AYûWj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5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42035B-D84D-4071-9E3F-2CA8CEDE8877}"/>
              </a:ext>
            </a:extLst>
          </p:cNvPr>
          <p:cNvSpPr/>
          <p:nvPr/>
        </p:nvSpPr>
        <p:spPr>
          <a:xfrm>
            <a:off x="1524000" y="5271994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CRVm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Su±ÙPú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±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T¦k§ÓúYôm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6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273925-07F1-4B1F-BFDF-00DB873EA044}"/>
              </a:ext>
            </a:extLst>
          </p:cNvPr>
          <p:cNvSpPr/>
          <p:nvPr/>
        </p:nvSpPr>
        <p:spPr>
          <a:xfrm>
            <a:off x="1799208" y="5263111"/>
            <a:ext cx="85935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YôojûR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Y¥Yôn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YkRYûW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YôûR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©¦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ûVj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¾ojRYûW</a:t>
            </a:r>
          </a:p>
        </p:txBody>
      </p:sp>
    </p:spTree>
    <p:extLst>
      <p:ext uri="{BB962C8B-B14F-4D97-AF65-F5344CB8AC3E}">
        <p14:creationId xmlns:p14="http://schemas.microsoft.com/office/powerpoint/2010/main" val="13076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19F0BB-A99F-4208-9265-DE6DE698A4AB}"/>
              </a:ext>
            </a:extLst>
          </p:cNvPr>
          <p:cNvSpPr/>
          <p:nvPr/>
        </p:nvSpPr>
        <p:spPr>
          <a:xfrm>
            <a:off x="0" y="5271989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Li¦u U¦úTôp LôjR RVûY</a:t>
            </a: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LÚûQ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EÚûYj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665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FAB025-7F7E-466C-A3BA-2ABD9AC83965}"/>
              </a:ext>
            </a:extLst>
          </p:cNvPr>
          <p:cNvSpPr/>
          <p:nvPr/>
        </p:nvSpPr>
        <p:spPr>
          <a:xfrm>
            <a:off x="1714870" y="5254235"/>
            <a:ext cx="87622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A¥ûU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ìTm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GÓjRYûW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A¡Xm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T¦k§P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ùNnRYûW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0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BECEA4-9D0C-4995-BE24-D1C79742C71D}"/>
              </a:ext>
            </a:extLst>
          </p:cNvPr>
          <p:cNvSpPr/>
          <p:nvPr/>
        </p:nvSpPr>
        <p:spPr>
          <a:xfrm>
            <a:off x="1559510" y="5280869"/>
            <a:ext cx="907297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ùTtß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®[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eÏm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Eu]Ro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AYûWl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úTôt±ÓúYôm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9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970841-7DBA-473B-B22A-F37889A12A74}"/>
              </a:ext>
            </a:extLst>
          </p:cNvPr>
          <p:cNvSpPr/>
          <p:nvPr/>
        </p:nvSpPr>
        <p:spPr>
          <a:xfrm>
            <a:off x="1808085" y="5271990"/>
            <a:ext cx="85758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CÚû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¿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dÏm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Uôú_ô§Vôn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EX¡p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AÚs</a:t>
            </a:r>
            <a:r>
              <a:rPr lang="es-E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s-E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Y¥ûY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3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039A61-5058-48B4-B6A3-6A98252E699E}"/>
              </a:ext>
            </a:extLst>
          </p:cNvPr>
          <p:cNvSpPr/>
          <p:nvPr/>
        </p:nvSpPr>
        <p:spPr>
          <a:xfrm>
            <a:off x="1568388" y="5254236"/>
            <a:ext cx="90552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J°Vôn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§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LÝm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AYûW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Gußm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Õ§j§ÓúYôm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4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93DF09-3D9F-49C5-B382-600C0AAA7A12}"/>
              </a:ext>
            </a:extLst>
          </p:cNvPr>
          <p:cNvSpPr/>
          <p:nvPr/>
        </p:nvSpPr>
        <p:spPr>
          <a:xfrm>
            <a:off x="1714870" y="5280869"/>
            <a:ext cx="87622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RuûUûV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ùY°lTÓjR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  <a:p>
            <a:pPr algn="ctr"/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ûUkR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ôn</a:t>
            </a:r>
            <a:r>
              <a:rPr lang="en-US" sz="5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5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YkRYûW</a:t>
            </a:r>
            <a:endParaRPr lang="en-US" sz="5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85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162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37</cp:revision>
  <dcterms:created xsi:type="dcterms:W3CDTF">2019-11-02T16:27:41Z</dcterms:created>
  <dcterms:modified xsi:type="dcterms:W3CDTF">2020-03-01T04:01:46Z</dcterms:modified>
</cp:coreProperties>
</file>