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332141A-BD3B-4039-B6EE-A754F3150F28}"/>
    <pc:docChg chg="delSld modSld">
      <pc:chgData name="Samson Christopher" userId="6a13b5f1e64a53ae" providerId="LiveId" clId="{8332141A-BD3B-4039-B6EE-A754F3150F28}" dt="2020-11-01T02:35:58.866" v="449" actId="1036"/>
      <pc:docMkLst>
        <pc:docMk/>
      </pc:docMkLst>
      <pc:sldChg chg="del">
        <pc:chgData name="Samson Christopher" userId="6a13b5f1e64a53ae" providerId="LiveId" clId="{8332141A-BD3B-4039-B6EE-A754F3150F28}" dt="2020-11-01T02:33:42.107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332141A-BD3B-4039-B6EE-A754F3150F28}" dt="2020-11-01T02:35:58.866" v="449" actId="1036"/>
        <pc:sldMkLst>
          <pc:docMk/>
          <pc:sldMk cId="1777894342" sldId="389"/>
        </pc:sldMkLst>
        <pc:spChg chg="add mod">
          <ac:chgData name="Samson Christopher" userId="6a13b5f1e64a53ae" providerId="LiveId" clId="{8332141A-BD3B-4039-B6EE-A754F3150F28}" dt="2020-11-01T02:35:58.866" v="449" actId="1036"/>
          <ac:spMkLst>
            <pc:docMk/>
            <pc:sldMk cId="1777894342" sldId="389"/>
            <ac:spMk id="4" creationId="{E1B87350-3D46-4E46-8250-ACC8AE36759B}"/>
          </ac:spMkLst>
        </pc:spChg>
      </pc:sldChg>
      <pc:sldChg chg="addSp modSp mod">
        <pc:chgData name="Samson Christopher" userId="6a13b5f1e64a53ae" providerId="LiveId" clId="{8332141A-BD3B-4039-B6EE-A754F3150F28}" dt="2020-11-01T02:35:52.604" v="396" actId="1036"/>
        <pc:sldMkLst>
          <pc:docMk/>
          <pc:sldMk cId="850099564" sldId="390"/>
        </pc:sldMkLst>
        <pc:spChg chg="add mod">
          <ac:chgData name="Samson Christopher" userId="6a13b5f1e64a53ae" providerId="LiveId" clId="{8332141A-BD3B-4039-B6EE-A754F3150F28}" dt="2020-11-01T02:35:52.604" v="396" actId="1036"/>
          <ac:spMkLst>
            <pc:docMk/>
            <pc:sldMk cId="850099564" sldId="390"/>
            <ac:spMk id="4" creationId="{5A91C364-2AF5-4027-9E86-1EE65AFC3AC4}"/>
          </ac:spMkLst>
        </pc:spChg>
      </pc:sldChg>
      <pc:sldChg chg="addSp modSp mod">
        <pc:chgData name="Samson Christopher" userId="6a13b5f1e64a53ae" providerId="LiveId" clId="{8332141A-BD3B-4039-B6EE-A754F3150F28}" dt="2020-11-01T02:35:47.005" v="340" actId="1035"/>
        <pc:sldMkLst>
          <pc:docMk/>
          <pc:sldMk cId="944968354" sldId="391"/>
        </pc:sldMkLst>
        <pc:spChg chg="add mod">
          <ac:chgData name="Samson Christopher" userId="6a13b5f1e64a53ae" providerId="LiveId" clId="{8332141A-BD3B-4039-B6EE-A754F3150F28}" dt="2020-11-01T02:35:47.005" v="340" actId="1035"/>
          <ac:spMkLst>
            <pc:docMk/>
            <pc:sldMk cId="944968354" sldId="391"/>
            <ac:spMk id="4" creationId="{BE9CFAB3-D8F5-4CA3-A1F9-A56FDF4496A0}"/>
          </ac:spMkLst>
        </pc:spChg>
      </pc:sldChg>
      <pc:sldChg chg="addSp modSp mod">
        <pc:chgData name="Samson Christopher" userId="6a13b5f1e64a53ae" providerId="LiveId" clId="{8332141A-BD3B-4039-B6EE-A754F3150F28}" dt="2020-11-01T02:35:38.973" v="292" actId="1036"/>
        <pc:sldMkLst>
          <pc:docMk/>
          <pc:sldMk cId="1414681237" sldId="392"/>
        </pc:sldMkLst>
        <pc:spChg chg="add mod">
          <ac:chgData name="Samson Christopher" userId="6a13b5f1e64a53ae" providerId="LiveId" clId="{8332141A-BD3B-4039-B6EE-A754F3150F28}" dt="2020-11-01T02:35:38.973" v="292" actId="1036"/>
          <ac:spMkLst>
            <pc:docMk/>
            <pc:sldMk cId="1414681237" sldId="392"/>
            <ac:spMk id="4" creationId="{93970A7E-D725-460E-A056-D5F70ED71E01}"/>
          </ac:spMkLst>
        </pc:spChg>
      </pc:sldChg>
      <pc:sldChg chg="addSp modSp mod">
        <pc:chgData name="Samson Christopher" userId="6a13b5f1e64a53ae" providerId="LiveId" clId="{8332141A-BD3B-4039-B6EE-A754F3150F28}" dt="2020-11-01T02:35:33.772" v="245" actId="1035"/>
        <pc:sldMkLst>
          <pc:docMk/>
          <pc:sldMk cId="4103851070" sldId="393"/>
        </pc:sldMkLst>
        <pc:spChg chg="add mod">
          <ac:chgData name="Samson Christopher" userId="6a13b5f1e64a53ae" providerId="LiveId" clId="{8332141A-BD3B-4039-B6EE-A754F3150F28}" dt="2020-11-01T02:35:33.772" v="245" actId="1035"/>
          <ac:spMkLst>
            <pc:docMk/>
            <pc:sldMk cId="4103851070" sldId="393"/>
            <ac:spMk id="4" creationId="{3C423B6F-4C6B-4F11-A6CF-3B140E98ACF7}"/>
          </ac:spMkLst>
        </pc:spChg>
      </pc:sldChg>
      <pc:sldChg chg="addSp modSp mod">
        <pc:chgData name="Samson Christopher" userId="6a13b5f1e64a53ae" providerId="LiveId" clId="{8332141A-BD3B-4039-B6EE-A754F3150F28}" dt="2020-11-01T02:35:27.181" v="189" actId="1035"/>
        <pc:sldMkLst>
          <pc:docMk/>
          <pc:sldMk cId="659567130" sldId="394"/>
        </pc:sldMkLst>
        <pc:spChg chg="add mod">
          <ac:chgData name="Samson Christopher" userId="6a13b5f1e64a53ae" providerId="LiveId" clId="{8332141A-BD3B-4039-B6EE-A754F3150F28}" dt="2020-11-01T02:35:27.181" v="189" actId="1035"/>
          <ac:spMkLst>
            <pc:docMk/>
            <pc:sldMk cId="659567130" sldId="394"/>
            <ac:spMk id="4" creationId="{526F9DF6-F479-4A33-8CB2-5349FCA287E1}"/>
          </ac:spMkLst>
        </pc:spChg>
      </pc:sldChg>
      <pc:sldChg chg="addSp modSp mod">
        <pc:chgData name="Samson Christopher" userId="6a13b5f1e64a53ae" providerId="LiveId" clId="{8332141A-BD3B-4039-B6EE-A754F3150F28}" dt="2020-11-01T02:35:21.177" v="138" actId="1035"/>
        <pc:sldMkLst>
          <pc:docMk/>
          <pc:sldMk cId="859356432" sldId="395"/>
        </pc:sldMkLst>
        <pc:spChg chg="add mod">
          <ac:chgData name="Samson Christopher" userId="6a13b5f1e64a53ae" providerId="LiveId" clId="{8332141A-BD3B-4039-B6EE-A754F3150F28}" dt="2020-11-01T02:35:21.177" v="138" actId="1035"/>
          <ac:spMkLst>
            <pc:docMk/>
            <pc:sldMk cId="859356432" sldId="395"/>
            <ac:spMk id="4" creationId="{CA9DFCD6-3C99-4AC5-B47C-05709099C182}"/>
          </ac:spMkLst>
        </pc:spChg>
      </pc:sldChg>
      <pc:sldChg chg="addSp modSp mod">
        <pc:chgData name="Samson Christopher" userId="6a13b5f1e64a53ae" providerId="LiveId" clId="{8332141A-BD3B-4039-B6EE-A754F3150F28}" dt="2020-11-01T02:35:16.190" v="94" actId="1035"/>
        <pc:sldMkLst>
          <pc:docMk/>
          <pc:sldMk cId="2025405914" sldId="396"/>
        </pc:sldMkLst>
        <pc:spChg chg="add mod">
          <ac:chgData name="Samson Christopher" userId="6a13b5f1e64a53ae" providerId="LiveId" clId="{8332141A-BD3B-4039-B6EE-A754F3150F28}" dt="2020-11-01T02:35:16.190" v="94" actId="1035"/>
          <ac:spMkLst>
            <pc:docMk/>
            <pc:sldMk cId="2025405914" sldId="396"/>
            <ac:spMk id="4" creationId="{617A8FFA-2D99-4339-AA68-0834F180321D}"/>
          </ac:spMkLst>
        </pc:spChg>
      </pc:sldChg>
      <pc:sldChg chg="del">
        <pc:chgData name="Samson Christopher" userId="6a13b5f1e64a53ae" providerId="LiveId" clId="{8332141A-BD3B-4039-B6EE-A754F3150F28}" dt="2020-11-01T02:33:29.600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8332141A-BD3B-4039-B6EE-A754F3150F28}" dt="2020-11-01T02:33:30.065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8332141A-BD3B-4039-B6EE-A754F3150F28}" dt="2020-11-01T02:33:30.52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8332141A-BD3B-4039-B6EE-A754F3150F28}" dt="2020-11-01T02:33:30.97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8332141A-BD3B-4039-B6EE-A754F3150F28}" dt="2020-11-01T02:33:31.46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8332141A-BD3B-4039-B6EE-A754F3150F28}" dt="2020-11-01T02:33:31.94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332141A-BD3B-4039-B6EE-A754F3150F28}" dt="2020-11-01T02:33:32.47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87350-3D46-4E46-8250-ACC8AE36759B}"/>
              </a:ext>
            </a:extLst>
          </p:cNvPr>
          <p:cNvSpPr txBox="1"/>
          <p:nvPr/>
        </p:nvSpPr>
        <p:spPr>
          <a:xfrm>
            <a:off x="1814468" y="5385625"/>
            <a:ext cx="85630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AûNdLlTÓY§pûX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AûNdLlTÓY§pûX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1C364-2AF5-4027-9E86-1EE65AFC3AC4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LojRûW</a:t>
            </a:r>
            <a:r>
              <a:rPr lang="en-US" dirty="0"/>
              <a:t> Gu </a:t>
            </a:r>
            <a:r>
              <a:rPr lang="en-US" dirty="0" err="1"/>
              <a:t>ØuTôL</a:t>
            </a:r>
            <a:r>
              <a:rPr lang="en-US" dirty="0"/>
              <a:t> </a:t>
            </a:r>
            <a:r>
              <a:rPr lang="en-US" dirty="0" err="1"/>
              <a:t>ûYjÕ®húPu</a:t>
            </a:r>
            <a:r>
              <a:rPr lang="en-US" dirty="0"/>
              <a:t> </a:t>
            </a:r>
          </a:p>
          <a:p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AûNdLlTÓY§pûX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CFAB3-D8F5-4CA3-A1F9-A56FDF4496A0}"/>
              </a:ext>
            </a:extLst>
          </p:cNvPr>
          <p:cNvSpPr txBox="1"/>
          <p:nvPr/>
        </p:nvSpPr>
        <p:spPr>
          <a:xfrm>
            <a:off x="802547" y="5377237"/>
            <a:ext cx="105869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ËYàs</a:t>
            </a:r>
            <a:r>
              <a:rPr lang="en-US" dirty="0"/>
              <a:t>[ </a:t>
            </a:r>
            <a:r>
              <a:rPr lang="en-US" dirty="0" err="1"/>
              <a:t>úRYû</a:t>
            </a:r>
            <a:r>
              <a:rPr lang="en-US" dirty="0"/>
              <a:t>] </a:t>
            </a:r>
            <a:r>
              <a:rPr lang="en-US" dirty="0" err="1"/>
              <a:t>Tt±d</a:t>
            </a:r>
            <a:r>
              <a:rPr lang="en-US" dirty="0"/>
              <a:t> </a:t>
            </a:r>
            <a:r>
              <a:rPr lang="en-US" dirty="0" err="1"/>
              <a:t>ùLôiúPu</a:t>
            </a:r>
            <a:r>
              <a:rPr lang="en-US" dirty="0"/>
              <a:t> </a:t>
            </a:r>
            <a:r>
              <a:rPr lang="en-US" dirty="0" err="1"/>
              <a:t>Lû</a:t>
            </a:r>
            <a:r>
              <a:rPr lang="en-US" dirty="0"/>
              <a:t>\ §û\ </a:t>
            </a:r>
            <a:r>
              <a:rPr lang="en-US" dirty="0" err="1"/>
              <a:t>Jußm</a:t>
            </a:r>
            <a:r>
              <a:rPr lang="en-US" dirty="0"/>
              <a:t> </a:t>
            </a:r>
            <a:r>
              <a:rPr lang="en-US" dirty="0" err="1"/>
              <a:t>ùSÚeLôÕ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70A7E-D725-460E-A056-D5F70ED71E0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CWhNLûW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ôÓ</a:t>
            </a:r>
            <a:r>
              <a:rPr lang="en-US" dirty="0"/>
              <a:t> </a:t>
            </a:r>
            <a:r>
              <a:rPr lang="en-US" dirty="0" err="1"/>
              <a:t>AûQjÕd</a:t>
            </a:r>
            <a:r>
              <a:rPr lang="en-US" dirty="0"/>
              <a:t> </a:t>
            </a:r>
            <a:r>
              <a:rPr lang="en-US" dirty="0" err="1"/>
              <a:t>ùLôiúPu</a:t>
            </a:r>
            <a:r>
              <a:rPr lang="en-US" dirty="0"/>
              <a:t> NôjRô²u </a:t>
            </a:r>
            <a:r>
              <a:rPr lang="en-US" dirty="0" err="1"/>
              <a:t>úNû</a:t>
            </a:r>
            <a:r>
              <a:rPr lang="en-US" dirty="0"/>
              <a:t>]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AÔLôÕ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23B6F-4C6B-4F11-A6CF-3B140E98ACF7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úRYçRo</a:t>
            </a:r>
            <a:r>
              <a:rPr lang="en-US" dirty="0"/>
              <a:t> </a:t>
            </a:r>
            <a:r>
              <a:rPr lang="en-US" dirty="0" err="1"/>
              <a:t>úNû</a:t>
            </a:r>
            <a:r>
              <a:rPr lang="en-US" dirty="0"/>
              <a:t>]Ls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ôÓ</a:t>
            </a:r>
            <a:r>
              <a:rPr lang="en-US" dirty="0"/>
              <a:t> </a:t>
            </a:r>
          </a:p>
          <a:p>
            <a:r>
              <a:rPr lang="en-US" dirty="0" err="1"/>
              <a:t>ùNpÛ¡u</a:t>
            </a:r>
            <a:r>
              <a:rPr lang="en-US" dirty="0"/>
              <a:t>\ </a:t>
            </a:r>
            <a:r>
              <a:rPr lang="en-US" dirty="0" err="1"/>
              <a:t>CPùUpXôm</a:t>
            </a:r>
            <a:r>
              <a:rPr lang="en-US" dirty="0"/>
              <a:t> </a:t>
            </a:r>
            <a:r>
              <a:rPr lang="en-US" dirty="0" err="1"/>
              <a:t>ãrk§ÓYôo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F9DF6-F479-4A33-8CB2-5349FCA287E1}"/>
              </a:ext>
            </a:extLst>
          </p:cNvPr>
          <p:cNvSpPr txBox="1"/>
          <p:nvPr/>
        </p:nvSpPr>
        <p:spPr>
          <a:xfrm>
            <a:off x="1659272" y="5377237"/>
            <a:ext cx="88734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TôReLs</a:t>
            </a:r>
            <a:r>
              <a:rPr lang="en-US" dirty="0"/>
              <a:t> </a:t>
            </a:r>
            <a:r>
              <a:rPr lang="en-US" dirty="0" err="1"/>
              <a:t>Lp­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uúUúX</a:t>
            </a:r>
            <a:r>
              <a:rPr lang="en-US" dirty="0"/>
              <a:t> CP\</a:t>
            </a:r>
            <a:r>
              <a:rPr lang="en-US" dirty="0" err="1"/>
              <a:t>ôUp</a:t>
            </a:r>
            <a:r>
              <a:rPr lang="en-US" dirty="0"/>
              <a:t> </a:t>
            </a:r>
            <a:r>
              <a:rPr lang="en-US" dirty="0" err="1"/>
              <a:t>LWeL°p</a:t>
            </a:r>
            <a:r>
              <a:rPr lang="en-US" dirty="0"/>
              <a:t> </a:t>
            </a:r>
            <a:r>
              <a:rPr lang="en-US" dirty="0" err="1"/>
              <a:t>Hk</a:t>
            </a:r>
            <a:r>
              <a:rPr lang="en-US" dirty="0"/>
              <a:t>§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SPj§ÓYôo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DFCD6-3C99-4AC5-B47C-05709099C18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CWjRjRôúX</a:t>
            </a:r>
            <a:r>
              <a:rPr lang="en-US" dirty="0"/>
              <a:t> </a:t>
            </a:r>
            <a:r>
              <a:rPr lang="en-US" dirty="0" err="1"/>
              <a:t>LÝYlThúPu</a:t>
            </a:r>
            <a:r>
              <a:rPr lang="en-US" dirty="0"/>
              <a:t> </a:t>
            </a:r>
          </a:p>
          <a:p>
            <a:r>
              <a:rPr lang="en-US" dirty="0" err="1"/>
              <a:t>B®«u</a:t>
            </a:r>
            <a:r>
              <a:rPr lang="en-US" dirty="0"/>
              <a:t> </a:t>
            </a:r>
            <a:r>
              <a:rPr lang="en-US" dirty="0" err="1"/>
              <a:t>YpXûUVôp</a:t>
            </a:r>
            <a:r>
              <a:rPr lang="en-US" dirty="0"/>
              <a:t> ¨</a:t>
            </a:r>
            <a:r>
              <a:rPr lang="en-US" dirty="0" err="1"/>
              <a:t>WlTlThúPu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A8FFA-2D99-4339-AA68-0834F180321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YôdÏjRjR</a:t>
            </a:r>
            <a:r>
              <a:rPr lang="en-US" dirty="0"/>
              <a:t> YN]</a:t>
            </a:r>
            <a:r>
              <a:rPr lang="en-US" dirty="0" err="1"/>
              <a:t>eLs</a:t>
            </a:r>
            <a:r>
              <a:rPr lang="en-US" dirty="0"/>
              <a:t> </a:t>
            </a:r>
            <a:r>
              <a:rPr lang="en-US" dirty="0" err="1"/>
              <a:t>ùTtßd</a:t>
            </a:r>
            <a:r>
              <a:rPr lang="en-US" dirty="0"/>
              <a:t> </a:t>
            </a:r>
            <a:r>
              <a:rPr lang="en-US" dirty="0" err="1"/>
              <a:t>ùLôiúPu</a:t>
            </a:r>
            <a:r>
              <a:rPr lang="en-US" dirty="0"/>
              <a:t> </a:t>
            </a:r>
            <a:r>
              <a:rPr lang="en-US" dirty="0" err="1"/>
              <a:t>SuûUÙm</a:t>
            </a:r>
            <a:r>
              <a:rPr lang="en-US" dirty="0"/>
              <a:t> ¡</a:t>
            </a:r>
            <a:r>
              <a:rPr lang="en-US" dirty="0" err="1"/>
              <a:t>ÚûTÙm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]j </a:t>
            </a:r>
            <a:r>
              <a:rPr lang="en-US" dirty="0" err="1"/>
              <a:t>ùRôPÚm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100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2020-11-01T02:36:01Z</dcterms:modified>
</cp:coreProperties>
</file>