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4" r:id="rId4"/>
    <p:sldId id="391" r:id="rId5"/>
    <p:sldId id="392" r:id="rId6"/>
    <p:sldId id="395" r:id="rId7"/>
    <p:sldId id="393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A4B23-7F4F-49C7-B7C6-0C1A1ADCD239}" v="3" dt="2020-11-01T03:21:17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9EFA4B23-7F4F-49C7-B7C6-0C1A1ADCD239}"/>
    <pc:docChg chg="custSel addSld delSld modSld sldOrd">
      <pc:chgData name="Samson Christopher" userId="6a13b5f1e64a53ae" providerId="LiveId" clId="{9EFA4B23-7F4F-49C7-B7C6-0C1A1ADCD239}" dt="2020-11-01T03:21:43.145" v="520" actId="1035"/>
      <pc:docMkLst>
        <pc:docMk/>
      </pc:docMkLst>
      <pc:sldChg chg="del">
        <pc:chgData name="Samson Christopher" userId="6a13b5f1e64a53ae" providerId="LiveId" clId="{9EFA4B23-7F4F-49C7-B7C6-0C1A1ADCD239}" dt="2020-11-01T03:07:03.101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EFA4B23-7F4F-49C7-B7C6-0C1A1ADCD239}" dt="2020-11-01T03:08:38.140" v="136" actId="1036"/>
        <pc:sldMkLst>
          <pc:docMk/>
          <pc:sldMk cId="1777894342" sldId="389"/>
        </pc:sldMkLst>
        <pc:spChg chg="add mod">
          <ac:chgData name="Samson Christopher" userId="6a13b5f1e64a53ae" providerId="LiveId" clId="{9EFA4B23-7F4F-49C7-B7C6-0C1A1ADCD239}" dt="2020-11-01T03:08:38.140" v="136" actId="1036"/>
          <ac:spMkLst>
            <pc:docMk/>
            <pc:sldMk cId="1777894342" sldId="389"/>
            <ac:spMk id="4" creationId="{B582C0C5-AE9B-46D1-994B-B13A55D53834}"/>
          </ac:spMkLst>
        </pc:spChg>
      </pc:sldChg>
      <pc:sldChg chg="addSp modSp mod">
        <pc:chgData name="Samson Christopher" userId="6a13b5f1e64a53ae" providerId="LiveId" clId="{9EFA4B23-7F4F-49C7-B7C6-0C1A1ADCD239}" dt="2020-11-01T03:08:25.167" v="80" actId="1036"/>
        <pc:sldMkLst>
          <pc:docMk/>
          <pc:sldMk cId="850099564" sldId="390"/>
        </pc:sldMkLst>
        <pc:spChg chg="add mod">
          <ac:chgData name="Samson Christopher" userId="6a13b5f1e64a53ae" providerId="LiveId" clId="{9EFA4B23-7F4F-49C7-B7C6-0C1A1ADCD239}" dt="2020-11-01T03:08:25.167" v="80" actId="1036"/>
          <ac:spMkLst>
            <pc:docMk/>
            <pc:sldMk cId="850099564" sldId="390"/>
            <ac:spMk id="4" creationId="{0BB84233-DBDD-4439-95BC-6B4E9935B03D}"/>
          </ac:spMkLst>
        </pc:spChg>
      </pc:sldChg>
      <pc:sldChg chg="addSp modSp mod">
        <pc:chgData name="Samson Christopher" userId="6a13b5f1e64a53ae" providerId="LiveId" clId="{9EFA4B23-7F4F-49C7-B7C6-0C1A1ADCD239}" dt="2020-11-01T03:19:59.917" v="289" actId="1035"/>
        <pc:sldMkLst>
          <pc:docMk/>
          <pc:sldMk cId="944968354" sldId="391"/>
        </pc:sldMkLst>
        <pc:spChg chg="add mod">
          <ac:chgData name="Samson Christopher" userId="6a13b5f1e64a53ae" providerId="LiveId" clId="{9EFA4B23-7F4F-49C7-B7C6-0C1A1ADCD239}" dt="2020-11-01T03:19:59.917" v="289" actId="1035"/>
          <ac:spMkLst>
            <pc:docMk/>
            <pc:sldMk cId="944968354" sldId="391"/>
            <ac:spMk id="4" creationId="{2C9D0E70-B4C3-49B9-8ED4-B4888CC3351A}"/>
          </ac:spMkLst>
        </pc:spChg>
      </pc:sldChg>
      <pc:sldChg chg="addSp modSp mod">
        <pc:chgData name="Samson Christopher" userId="6a13b5f1e64a53ae" providerId="LiveId" clId="{9EFA4B23-7F4F-49C7-B7C6-0C1A1ADCD239}" dt="2020-11-01T03:20:39.843" v="351" actId="1035"/>
        <pc:sldMkLst>
          <pc:docMk/>
          <pc:sldMk cId="1414681237" sldId="392"/>
        </pc:sldMkLst>
        <pc:spChg chg="add mod">
          <ac:chgData name="Samson Christopher" userId="6a13b5f1e64a53ae" providerId="LiveId" clId="{9EFA4B23-7F4F-49C7-B7C6-0C1A1ADCD239}" dt="2020-11-01T03:20:39.843" v="351" actId="1035"/>
          <ac:spMkLst>
            <pc:docMk/>
            <pc:sldMk cId="1414681237" sldId="392"/>
            <ac:spMk id="4" creationId="{B70DE0C0-58D4-4F9D-A34D-7B843D7C33DD}"/>
          </ac:spMkLst>
        </pc:spChg>
      </pc:sldChg>
      <pc:sldChg chg="addSp modSp mod">
        <pc:chgData name="Samson Christopher" userId="6a13b5f1e64a53ae" providerId="LiveId" clId="{9EFA4B23-7F4F-49C7-B7C6-0C1A1ADCD239}" dt="2020-11-01T03:21:31.513" v="465" actId="1035"/>
        <pc:sldMkLst>
          <pc:docMk/>
          <pc:sldMk cId="4103851070" sldId="393"/>
        </pc:sldMkLst>
        <pc:spChg chg="add mod">
          <ac:chgData name="Samson Christopher" userId="6a13b5f1e64a53ae" providerId="LiveId" clId="{9EFA4B23-7F4F-49C7-B7C6-0C1A1ADCD239}" dt="2020-11-01T03:21:31.513" v="465" actId="1035"/>
          <ac:spMkLst>
            <pc:docMk/>
            <pc:sldMk cId="4103851070" sldId="393"/>
            <ac:spMk id="4" creationId="{146C7E6B-362C-4E37-A5FA-1D709E7418E8}"/>
          </ac:spMkLst>
        </pc:spChg>
      </pc:sldChg>
      <pc:sldChg chg="del">
        <pc:chgData name="Samson Christopher" userId="6a13b5f1e64a53ae" providerId="LiveId" clId="{9EFA4B23-7F4F-49C7-B7C6-0C1A1ADCD239}" dt="2020-11-01T03:18:43.513" v="140" actId="47"/>
        <pc:sldMkLst>
          <pc:docMk/>
          <pc:sldMk cId="659567130" sldId="394"/>
        </pc:sldMkLst>
      </pc:sldChg>
      <pc:sldChg chg="modSp add mod ord">
        <pc:chgData name="Samson Christopher" userId="6a13b5f1e64a53ae" providerId="LiveId" clId="{9EFA4B23-7F4F-49C7-B7C6-0C1A1ADCD239}" dt="2020-11-01T03:19:42.990" v="219"/>
        <pc:sldMkLst>
          <pc:docMk/>
          <pc:sldMk cId="2997866582" sldId="394"/>
        </pc:sldMkLst>
        <pc:spChg chg="mod">
          <ac:chgData name="Samson Christopher" userId="6a13b5f1e64a53ae" providerId="LiveId" clId="{9EFA4B23-7F4F-49C7-B7C6-0C1A1ADCD239}" dt="2020-11-01T03:19:39.734" v="217" actId="1035"/>
          <ac:spMkLst>
            <pc:docMk/>
            <pc:sldMk cId="2997866582" sldId="394"/>
            <ac:spMk id="4" creationId="{2C9D0E70-B4C3-49B9-8ED4-B4888CC3351A}"/>
          </ac:spMkLst>
        </pc:spChg>
      </pc:sldChg>
      <pc:sldChg chg="modSp add mod">
        <pc:chgData name="Samson Christopher" userId="6a13b5f1e64a53ae" providerId="LiveId" clId="{9EFA4B23-7F4F-49C7-B7C6-0C1A1ADCD239}" dt="2020-11-01T03:20:56.220" v="401" actId="1036"/>
        <pc:sldMkLst>
          <pc:docMk/>
          <pc:sldMk cId="374919692" sldId="395"/>
        </pc:sldMkLst>
        <pc:spChg chg="mod">
          <ac:chgData name="Samson Christopher" userId="6a13b5f1e64a53ae" providerId="LiveId" clId="{9EFA4B23-7F4F-49C7-B7C6-0C1A1ADCD239}" dt="2020-11-01T03:20:56.220" v="401" actId="1036"/>
          <ac:spMkLst>
            <pc:docMk/>
            <pc:sldMk cId="374919692" sldId="395"/>
            <ac:spMk id="4" creationId="{B70DE0C0-58D4-4F9D-A34D-7B843D7C33DD}"/>
          </ac:spMkLst>
        </pc:spChg>
      </pc:sldChg>
      <pc:sldChg chg="del">
        <pc:chgData name="Samson Christopher" userId="6a13b5f1e64a53ae" providerId="LiveId" clId="{9EFA4B23-7F4F-49C7-B7C6-0C1A1ADCD239}" dt="2020-11-01T03:18:43.937" v="141" actId="47"/>
        <pc:sldMkLst>
          <pc:docMk/>
          <pc:sldMk cId="859356432" sldId="395"/>
        </pc:sldMkLst>
      </pc:sldChg>
      <pc:sldChg chg="modSp add mod">
        <pc:chgData name="Samson Christopher" userId="6a13b5f1e64a53ae" providerId="LiveId" clId="{9EFA4B23-7F4F-49C7-B7C6-0C1A1ADCD239}" dt="2020-11-01T03:21:43.145" v="520" actId="1035"/>
        <pc:sldMkLst>
          <pc:docMk/>
          <pc:sldMk cId="268653527" sldId="396"/>
        </pc:sldMkLst>
        <pc:spChg chg="mod">
          <ac:chgData name="Samson Christopher" userId="6a13b5f1e64a53ae" providerId="LiveId" clId="{9EFA4B23-7F4F-49C7-B7C6-0C1A1ADCD239}" dt="2020-11-01T03:21:43.145" v="520" actId="1035"/>
          <ac:spMkLst>
            <pc:docMk/>
            <pc:sldMk cId="268653527" sldId="396"/>
            <ac:spMk id="4" creationId="{146C7E6B-362C-4E37-A5FA-1D709E7418E8}"/>
          </ac:spMkLst>
        </pc:spChg>
      </pc:sldChg>
      <pc:sldChg chg="del">
        <pc:chgData name="Samson Christopher" userId="6a13b5f1e64a53ae" providerId="LiveId" clId="{9EFA4B23-7F4F-49C7-B7C6-0C1A1ADCD239}" dt="2020-11-01T03:18:44.456" v="142" actId="47"/>
        <pc:sldMkLst>
          <pc:docMk/>
          <pc:sldMk cId="2025405914" sldId="396"/>
        </pc:sldMkLst>
      </pc:sldChg>
      <pc:sldChg chg="del">
        <pc:chgData name="Samson Christopher" userId="6a13b5f1e64a53ae" providerId="LiveId" clId="{9EFA4B23-7F4F-49C7-B7C6-0C1A1ADCD239}" dt="2020-11-01T03:18:45.005" v="143" actId="47"/>
        <pc:sldMkLst>
          <pc:docMk/>
          <pc:sldMk cId="2940326978" sldId="397"/>
        </pc:sldMkLst>
      </pc:sldChg>
      <pc:sldChg chg="del">
        <pc:chgData name="Samson Christopher" userId="6a13b5f1e64a53ae" providerId="LiveId" clId="{9EFA4B23-7F4F-49C7-B7C6-0C1A1ADCD239}" dt="2020-11-01T03:18:45.517" v="144" actId="47"/>
        <pc:sldMkLst>
          <pc:docMk/>
          <pc:sldMk cId="2964080828" sldId="398"/>
        </pc:sldMkLst>
      </pc:sldChg>
      <pc:sldChg chg="del">
        <pc:chgData name="Samson Christopher" userId="6a13b5f1e64a53ae" providerId="LiveId" clId="{9EFA4B23-7F4F-49C7-B7C6-0C1A1ADCD239}" dt="2020-11-01T03:18:46.048" v="145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EFA4B23-7F4F-49C7-B7C6-0C1A1ADCD239}" dt="2020-11-01T03:18:46.597" v="146" actId="47"/>
        <pc:sldMkLst>
          <pc:docMk/>
          <pc:sldMk cId="642142391" sldId="400"/>
        </pc:sldMkLst>
      </pc:sldChg>
      <pc:sldChg chg="del">
        <pc:chgData name="Samson Christopher" userId="6a13b5f1e64a53ae" providerId="LiveId" clId="{9EFA4B23-7F4F-49C7-B7C6-0C1A1ADCD239}" dt="2020-11-01T03:18:47.150" v="147" actId="47"/>
        <pc:sldMkLst>
          <pc:docMk/>
          <pc:sldMk cId="620554568" sldId="401"/>
        </pc:sldMkLst>
      </pc:sldChg>
      <pc:sldChg chg="del">
        <pc:chgData name="Samson Christopher" userId="6a13b5f1e64a53ae" providerId="LiveId" clId="{9EFA4B23-7F4F-49C7-B7C6-0C1A1ADCD239}" dt="2020-11-01T03:18:47.721" v="148" actId="47"/>
        <pc:sldMkLst>
          <pc:docMk/>
          <pc:sldMk cId="459594907" sldId="402"/>
        </pc:sldMkLst>
      </pc:sldChg>
      <pc:sldChg chg="del">
        <pc:chgData name="Samson Christopher" userId="6a13b5f1e64a53ae" providerId="LiveId" clId="{9EFA4B23-7F4F-49C7-B7C6-0C1A1ADCD239}" dt="2020-11-01T03:18:48.271" v="14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2C0C5-AE9B-46D1-994B-B13A55D53834}"/>
              </a:ext>
            </a:extLst>
          </p:cNvPr>
          <p:cNvSpPr txBox="1"/>
          <p:nvPr/>
        </p:nvSpPr>
        <p:spPr>
          <a:xfrm>
            <a:off x="0" y="547992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úULÁÕ</a:t>
            </a:r>
            <a:r>
              <a:rPr lang="en-US" sz="4000" dirty="0"/>
              <a:t> </a:t>
            </a:r>
            <a:r>
              <a:rPr lang="en-US" sz="4000" dirty="0" err="1"/>
              <a:t>çRúWô¥úRô</a:t>
            </a:r>
            <a:r>
              <a:rPr lang="en-US" sz="4000" dirty="0"/>
              <a:t> - </a:t>
            </a:r>
            <a:r>
              <a:rPr lang="en-US" sz="4000" dirty="0" err="1"/>
              <a:t>CúRô</a:t>
            </a:r>
            <a:r>
              <a:rPr lang="en-US" sz="4000" dirty="0"/>
              <a:t> </a:t>
            </a:r>
            <a:r>
              <a:rPr lang="en-US" sz="4000" dirty="0" err="1"/>
              <a:t>úU£Vô</a:t>
            </a:r>
            <a:r>
              <a:rPr lang="en-US" sz="4000" dirty="0"/>
              <a:t> ¡±</a:t>
            </a:r>
            <a:r>
              <a:rPr lang="en-US" sz="4000" dirty="0" err="1"/>
              <a:t>vúRûNVô</a:t>
            </a:r>
            <a:r>
              <a:rPr lang="en-US" sz="4000" dirty="0"/>
              <a:t> G]</a:t>
            </a:r>
            <a:r>
              <a:rPr lang="en-US" sz="4000" dirty="0" err="1"/>
              <a:t>RôûN</a:t>
            </a:r>
            <a:r>
              <a:rPr lang="en-US" sz="4000" dirty="0"/>
              <a:t> </a:t>
            </a:r>
            <a:r>
              <a:rPr lang="en-US" sz="4000" dirty="0" err="1"/>
              <a:t>úSûNVô</a:t>
            </a:r>
            <a:r>
              <a:rPr lang="en-US" sz="4000" dirty="0"/>
              <a:t> </a:t>
            </a:r>
            <a:r>
              <a:rPr lang="en-US" sz="4000" dirty="0" err="1"/>
              <a:t>Yô</a:t>
            </a:r>
            <a:r>
              <a:rPr lang="en-US" sz="4000" dirty="0"/>
              <a:t>\</a:t>
            </a:r>
            <a:r>
              <a:rPr lang="en-US" sz="4000" dirty="0" err="1"/>
              <a:t>ôo-Yô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r>
              <a:rPr lang="en-US" sz="4000" dirty="0"/>
              <a:t> </a:t>
            </a:r>
            <a:r>
              <a:rPr lang="en-US" sz="4000" dirty="0" err="1"/>
              <a:t>U¡r</a:t>
            </a:r>
            <a:r>
              <a:rPr lang="en-US" sz="4000" dirty="0"/>
              <a:t> </a:t>
            </a:r>
            <a:r>
              <a:rPr lang="en-US" sz="4000" dirty="0" err="1"/>
              <a:t>ùLmÀWUôn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84233-DBDD-4439-95BC-6B4E9935B03D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úULjúRôÓ</a:t>
            </a:r>
            <a:r>
              <a:rPr lang="en-US" dirty="0"/>
              <a:t> </a:t>
            </a:r>
            <a:r>
              <a:rPr lang="en-US" dirty="0" err="1"/>
              <a:t>úTô</a:t>
            </a:r>
            <a:r>
              <a:rPr lang="en-US" dirty="0"/>
              <a:t>]</a:t>
            </a:r>
            <a:r>
              <a:rPr lang="en-US" dirty="0" err="1"/>
              <a:t>Y¬Yo</a:t>
            </a:r>
            <a:r>
              <a:rPr lang="en-US" dirty="0"/>
              <a:t> - </a:t>
            </a:r>
            <a:r>
              <a:rPr lang="en-US" dirty="0" err="1"/>
              <a:t>CYo</a:t>
            </a:r>
            <a:r>
              <a:rPr lang="en-US" dirty="0"/>
              <a:t> §</a:t>
            </a:r>
            <a:r>
              <a:rPr lang="en-US" dirty="0" err="1"/>
              <a:t>ÚmTÜm</a:t>
            </a:r>
            <a:r>
              <a:rPr lang="en-US" dirty="0"/>
              <a:t> T§]</a:t>
            </a:r>
            <a:r>
              <a:rPr lang="en-US" dirty="0" err="1"/>
              <a:t>ô«Wm</a:t>
            </a:r>
            <a:r>
              <a:rPr lang="en-US" dirty="0"/>
              <a:t> </a:t>
            </a:r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ãrk§P</a:t>
            </a:r>
            <a:r>
              <a:rPr lang="en-US" dirty="0"/>
              <a:t>. º</a:t>
            </a:r>
            <a:r>
              <a:rPr lang="en-US" dirty="0" err="1"/>
              <a:t>d¡Wm</a:t>
            </a:r>
            <a:r>
              <a:rPr lang="en-US" dirty="0"/>
              <a:t> </a:t>
            </a:r>
            <a:r>
              <a:rPr lang="en-US" dirty="0" err="1"/>
              <a:t>YÚYôo</a:t>
            </a:r>
            <a:r>
              <a:rPr lang="en-US" dirty="0"/>
              <a:t> </a:t>
            </a:r>
            <a:r>
              <a:rPr lang="en-US" dirty="0" err="1"/>
              <a:t>ù_LjûR</a:t>
            </a:r>
            <a:r>
              <a:rPr lang="en-US" dirty="0"/>
              <a:t> </a:t>
            </a:r>
            <a:r>
              <a:rPr lang="en-US" dirty="0" err="1"/>
              <a:t>úSôd¡úV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D0E70-B4C3-49B9-8ED4-B4888CC3351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BWYôWm</a:t>
            </a:r>
            <a:r>
              <a:rPr lang="en-US" sz="4400" dirty="0"/>
              <a:t> </a:t>
            </a:r>
            <a:r>
              <a:rPr lang="en-US" sz="4400" dirty="0" err="1"/>
              <a:t>úLhÏúR</a:t>
            </a:r>
            <a:r>
              <a:rPr lang="en-US" sz="4400" dirty="0"/>
              <a:t> – </a:t>
            </a:r>
            <a:r>
              <a:rPr lang="en-US" sz="4400" dirty="0" err="1"/>
              <a:t>AúRô</a:t>
            </a:r>
            <a:r>
              <a:rPr lang="en-US" sz="4400" dirty="0"/>
              <a:t> - </a:t>
            </a:r>
            <a:r>
              <a:rPr lang="en-US" sz="4400" dirty="0" err="1"/>
              <a:t>AúRô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BhÓdÏh</a:t>
            </a:r>
            <a:r>
              <a:rPr lang="en-US" sz="4400" dirty="0"/>
              <a:t>¥«u </a:t>
            </a:r>
            <a:r>
              <a:rPr lang="en-US" sz="4400" dirty="0" err="1"/>
              <a:t>TôhúPôùPdLô</a:t>
            </a:r>
            <a:r>
              <a:rPr lang="en-US" sz="4400" dirty="0"/>
              <a:t>[m</a:t>
            </a:r>
          </a:p>
        </p:txBody>
      </p:sp>
    </p:spTree>
    <p:extLst>
      <p:ext uri="{BB962C8B-B14F-4D97-AF65-F5344CB8AC3E}">
        <p14:creationId xmlns:p14="http://schemas.microsoft.com/office/powerpoint/2010/main" val="299786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D0E70-B4C3-49B9-8ED4-B4888CC3351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A§okùRô­dÏúR</a:t>
            </a:r>
            <a:r>
              <a:rPr lang="en-US" sz="4400" dirty="0"/>
              <a:t> </a:t>
            </a:r>
            <a:r>
              <a:rPr lang="en-US" sz="4400" dirty="0" err="1"/>
              <a:t>ApúXíVô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Tô</a:t>
            </a:r>
            <a:r>
              <a:rPr lang="en-US" sz="4400" dirty="0"/>
              <a:t>¥ B]</a:t>
            </a:r>
            <a:r>
              <a:rPr lang="en-US" sz="4400" dirty="0" err="1"/>
              <a:t>k§lúTôúU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DE0C0-58D4-4F9D-A34D-7B843D7C33D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­YUûX</a:t>
            </a:r>
            <a:r>
              <a:rPr lang="en-US" dirty="0"/>
              <a:t> ®</a:t>
            </a:r>
            <a:r>
              <a:rPr lang="en-US" dirty="0" err="1"/>
              <a:t>húP</a:t>
            </a:r>
            <a:r>
              <a:rPr lang="en-US" dirty="0"/>
              <a:t>¡]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AlúTô</a:t>
            </a:r>
            <a:r>
              <a:rPr lang="en-US" dirty="0"/>
              <a:t> - </a:t>
            </a:r>
            <a:r>
              <a:rPr lang="en-US" dirty="0" err="1"/>
              <a:t>AlúTô</a:t>
            </a:r>
            <a:r>
              <a:rPr lang="en-US" dirty="0"/>
              <a:t> </a:t>
            </a:r>
            <a:r>
              <a:rPr lang="en-US" dirty="0" err="1"/>
              <a:t>EÚYjúRô¥eÏ</a:t>
            </a:r>
            <a:r>
              <a:rPr lang="en-US" dirty="0"/>
              <a:t> §</a:t>
            </a:r>
            <a:r>
              <a:rPr lang="en-US" dirty="0" err="1"/>
              <a:t>Úm©YôWûR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DE0C0-58D4-4F9D-A34D-7B843D7C33DD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Etß</a:t>
            </a:r>
            <a:r>
              <a:rPr lang="en-US" dirty="0"/>
              <a:t> </a:t>
            </a:r>
            <a:r>
              <a:rPr lang="en-US" dirty="0" err="1"/>
              <a:t>úSôdÏúYôm</a:t>
            </a:r>
            <a:r>
              <a:rPr lang="en-US" dirty="0"/>
              <a:t> </a:t>
            </a:r>
          </a:p>
          <a:p>
            <a:r>
              <a:rPr lang="en-US" dirty="0" err="1"/>
              <a:t>K¥lTô</a:t>
            </a:r>
            <a:r>
              <a:rPr lang="en-US" dirty="0"/>
              <a:t>¥ </a:t>
            </a:r>
            <a:r>
              <a:rPr lang="en-US" dirty="0" err="1"/>
              <a:t>EYkÕ</a:t>
            </a:r>
            <a:r>
              <a:rPr lang="en-US" dirty="0"/>
              <a:t> </a:t>
            </a:r>
            <a:r>
              <a:rPr lang="en-US" dirty="0" err="1"/>
              <a:t>úTôtßúYôm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C7E6B-362C-4E37-A5FA-1D709E7418E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UàúYp</a:t>
            </a:r>
            <a:r>
              <a:rPr lang="en-US" dirty="0"/>
              <a:t> </a:t>
            </a:r>
            <a:r>
              <a:rPr lang="en-US" dirty="0" err="1"/>
              <a:t>Wô_u</a:t>
            </a:r>
            <a:r>
              <a:rPr lang="en-US" dirty="0"/>
              <a:t> YÚ¡\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AúRô</a:t>
            </a:r>
            <a:r>
              <a:rPr lang="en-US" dirty="0"/>
              <a:t> - </a:t>
            </a:r>
            <a:r>
              <a:rPr lang="en-US" dirty="0" err="1"/>
              <a:t>AúRô</a:t>
            </a:r>
            <a:r>
              <a:rPr lang="en-US" dirty="0"/>
              <a:t> </a:t>
            </a:r>
          </a:p>
          <a:p>
            <a:r>
              <a:rPr lang="en-US" dirty="0" err="1"/>
              <a:t>UûX</a:t>
            </a:r>
            <a:r>
              <a:rPr lang="en-US" dirty="0"/>
              <a:t> </a:t>
            </a:r>
            <a:r>
              <a:rPr lang="en-US" dirty="0" err="1"/>
              <a:t>SÓe¡P</a:t>
            </a:r>
            <a:r>
              <a:rPr lang="en-US" dirty="0"/>
              <a:t>. ×®</a:t>
            </a:r>
            <a:r>
              <a:rPr lang="en-US" dirty="0" err="1"/>
              <a:t>V§ok§P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C7E6B-362C-4E37-A5FA-1D709E7418E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LPp</a:t>
            </a:r>
            <a:r>
              <a:rPr lang="en-US" dirty="0"/>
              <a:t> </a:t>
            </a:r>
            <a:r>
              <a:rPr lang="en-US" dirty="0" err="1"/>
              <a:t>LXe¡P</a:t>
            </a:r>
            <a:r>
              <a:rPr lang="en-US" dirty="0"/>
              <a:t> </a:t>
            </a:r>
            <a:r>
              <a:rPr lang="en-US" dirty="0" err="1"/>
              <a:t>Yôú</a:t>
            </a:r>
            <a:r>
              <a:rPr lang="en-US" dirty="0"/>
              <a:t>]</a:t>
            </a:r>
            <a:r>
              <a:rPr lang="en-US" dirty="0" err="1"/>
              <a:t>ôo</a:t>
            </a:r>
            <a:r>
              <a:rPr lang="en-US" dirty="0"/>
              <a:t>. </a:t>
            </a:r>
          </a:p>
          <a:p>
            <a:r>
              <a:rPr lang="en-US" dirty="0" err="1"/>
              <a:t>éúYôo</a:t>
            </a:r>
            <a:r>
              <a:rPr lang="en-US" dirty="0"/>
              <a:t> </a:t>
            </a:r>
            <a:r>
              <a:rPr lang="en-US" dirty="0" err="1"/>
              <a:t>U¡rkÕ</a:t>
            </a:r>
            <a:r>
              <a:rPr lang="en-US" dirty="0"/>
              <a:t> ¨</a:t>
            </a:r>
            <a:r>
              <a:rPr lang="en-US" dirty="0" err="1"/>
              <a:t>tLúY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142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2020-11-01T03:21:44Z</dcterms:modified>
</cp:coreProperties>
</file>