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B346E604-8AAC-413B-BF78-E952FD134B93}"/>
    <pc:docChg chg="delSld modSld">
      <pc:chgData name="Samson Christopher" userId="6a13b5f1e64a53ae" providerId="LiveId" clId="{B346E604-8AAC-413B-BF78-E952FD134B93}" dt="2020-11-01T03:28:38.046" v="592" actId="1035"/>
      <pc:docMkLst>
        <pc:docMk/>
      </pc:docMkLst>
      <pc:sldChg chg="del">
        <pc:chgData name="Samson Christopher" userId="6a13b5f1e64a53ae" providerId="LiveId" clId="{B346E604-8AAC-413B-BF78-E952FD134B93}" dt="2020-11-01T03:24:52.983" v="17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B346E604-8AAC-413B-BF78-E952FD134B93}" dt="2020-11-01T03:25:08.812" v="66" actId="1036"/>
        <pc:sldMkLst>
          <pc:docMk/>
          <pc:sldMk cId="1777894342" sldId="389"/>
        </pc:sldMkLst>
        <pc:spChg chg="add mod">
          <ac:chgData name="Samson Christopher" userId="6a13b5f1e64a53ae" providerId="LiveId" clId="{B346E604-8AAC-413B-BF78-E952FD134B93}" dt="2020-11-01T03:25:08.812" v="66" actId="1036"/>
          <ac:spMkLst>
            <pc:docMk/>
            <pc:sldMk cId="1777894342" sldId="389"/>
            <ac:spMk id="4" creationId="{2F097211-E983-4C80-AE26-0565E3669781}"/>
          </ac:spMkLst>
        </pc:spChg>
      </pc:sldChg>
      <pc:sldChg chg="addSp modSp mod">
        <pc:chgData name="Samson Christopher" userId="6a13b5f1e64a53ae" providerId="LiveId" clId="{B346E604-8AAC-413B-BF78-E952FD134B93}" dt="2020-11-01T03:25:24.636" v="131" actId="1035"/>
        <pc:sldMkLst>
          <pc:docMk/>
          <pc:sldMk cId="850099564" sldId="390"/>
        </pc:sldMkLst>
        <pc:spChg chg="add mod">
          <ac:chgData name="Samson Christopher" userId="6a13b5f1e64a53ae" providerId="LiveId" clId="{B346E604-8AAC-413B-BF78-E952FD134B93}" dt="2020-11-01T03:25:24.636" v="131" actId="1035"/>
          <ac:spMkLst>
            <pc:docMk/>
            <pc:sldMk cId="850099564" sldId="390"/>
            <ac:spMk id="4" creationId="{5EF14747-BCC9-4A10-9814-DD3137DFD5E5}"/>
          </ac:spMkLst>
        </pc:spChg>
      </pc:sldChg>
      <pc:sldChg chg="addSp modSp mod">
        <pc:chgData name="Samson Christopher" userId="6a13b5f1e64a53ae" providerId="LiveId" clId="{B346E604-8AAC-413B-BF78-E952FD134B93}" dt="2020-11-01T03:25:50.396" v="188" actId="1035"/>
        <pc:sldMkLst>
          <pc:docMk/>
          <pc:sldMk cId="944968354" sldId="391"/>
        </pc:sldMkLst>
        <pc:spChg chg="add mod">
          <ac:chgData name="Samson Christopher" userId="6a13b5f1e64a53ae" providerId="LiveId" clId="{B346E604-8AAC-413B-BF78-E952FD134B93}" dt="2020-11-01T03:25:50.396" v="188" actId="1035"/>
          <ac:spMkLst>
            <pc:docMk/>
            <pc:sldMk cId="944968354" sldId="391"/>
            <ac:spMk id="4" creationId="{F30A1A19-EC2E-489A-899D-9380F6CAE9C7}"/>
          </ac:spMkLst>
        </pc:spChg>
      </pc:sldChg>
      <pc:sldChg chg="addSp modSp mod">
        <pc:chgData name="Samson Christopher" userId="6a13b5f1e64a53ae" providerId="LiveId" clId="{B346E604-8AAC-413B-BF78-E952FD134B93}" dt="2020-11-01T03:26:38.476" v="307" actId="1035"/>
        <pc:sldMkLst>
          <pc:docMk/>
          <pc:sldMk cId="1414681237" sldId="392"/>
        </pc:sldMkLst>
        <pc:spChg chg="add mod">
          <ac:chgData name="Samson Christopher" userId="6a13b5f1e64a53ae" providerId="LiveId" clId="{B346E604-8AAC-413B-BF78-E952FD134B93}" dt="2020-11-01T03:26:38.476" v="307" actId="1035"/>
          <ac:spMkLst>
            <pc:docMk/>
            <pc:sldMk cId="1414681237" sldId="392"/>
            <ac:spMk id="4" creationId="{CCB613A8-A46E-47AB-A2D5-BA491557ED7D}"/>
          </ac:spMkLst>
        </pc:spChg>
      </pc:sldChg>
      <pc:sldChg chg="addSp modSp mod">
        <pc:chgData name="Samson Christopher" userId="6a13b5f1e64a53ae" providerId="LiveId" clId="{B346E604-8AAC-413B-BF78-E952FD134B93}" dt="2020-11-01T03:26:30.724" v="257" actId="1036"/>
        <pc:sldMkLst>
          <pc:docMk/>
          <pc:sldMk cId="4103851070" sldId="393"/>
        </pc:sldMkLst>
        <pc:spChg chg="add mod">
          <ac:chgData name="Samson Christopher" userId="6a13b5f1e64a53ae" providerId="LiveId" clId="{B346E604-8AAC-413B-BF78-E952FD134B93}" dt="2020-11-01T03:26:30.724" v="257" actId="1036"/>
          <ac:spMkLst>
            <pc:docMk/>
            <pc:sldMk cId="4103851070" sldId="393"/>
            <ac:spMk id="4" creationId="{5CA7E4B4-C84E-4D93-BA84-542954AAE93B}"/>
          </ac:spMkLst>
        </pc:spChg>
      </pc:sldChg>
      <pc:sldChg chg="addSp modSp mod">
        <pc:chgData name="Samson Christopher" userId="6a13b5f1e64a53ae" providerId="LiveId" clId="{B346E604-8AAC-413B-BF78-E952FD134B93}" dt="2020-11-01T03:27:22.014" v="362" actId="1036"/>
        <pc:sldMkLst>
          <pc:docMk/>
          <pc:sldMk cId="659567130" sldId="394"/>
        </pc:sldMkLst>
        <pc:spChg chg="add mod">
          <ac:chgData name="Samson Christopher" userId="6a13b5f1e64a53ae" providerId="LiveId" clId="{B346E604-8AAC-413B-BF78-E952FD134B93}" dt="2020-11-01T03:27:22.014" v="362" actId="1036"/>
          <ac:spMkLst>
            <pc:docMk/>
            <pc:sldMk cId="659567130" sldId="394"/>
            <ac:spMk id="4" creationId="{7504FBAF-B2BE-4683-84CB-28F43553DBF3}"/>
          </ac:spMkLst>
        </pc:spChg>
      </pc:sldChg>
      <pc:sldChg chg="addSp modSp mod">
        <pc:chgData name="Samson Christopher" userId="6a13b5f1e64a53ae" providerId="LiveId" clId="{B346E604-8AAC-413B-BF78-E952FD134B93}" dt="2020-11-01T03:27:42.248" v="427" actId="1036"/>
        <pc:sldMkLst>
          <pc:docMk/>
          <pc:sldMk cId="859356432" sldId="395"/>
        </pc:sldMkLst>
        <pc:spChg chg="add mod">
          <ac:chgData name="Samson Christopher" userId="6a13b5f1e64a53ae" providerId="LiveId" clId="{B346E604-8AAC-413B-BF78-E952FD134B93}" dt="2020-11-01T03:27:42.248" v="427" actId="1036"/>
          <ac:spMkLst>
            <pc:docMk/>
            <pc:sldMk cId="859356432" sldId="395"/>
            <ac:spMk id="4" creationId="{A885FF57-E9DE-488B-BB53-42B5DF9AFD45}"/>
          </ac:spMkLst>
        </pc:spChg>
      </pc:sldChg>
      <pc:sldChg chg="addSp modSp mod">
        <pc:chgData name="Samson Christopher" userId="6a13b5f1e64a53ae" providerId="LiveId" clId="{B346E604-8AAC-413B-BF78-E952FD134B93}" dt="2020-11-01T03:27:59.620" v="480" actId="1035"/>
        <pc:sldMkLst>
          <pc:docMk/>
          <pc:sldMk cId="2025405914" sldId="396"/>
        </pc:sldMkLst>
        <pc:spChg chg="add mod">
          <ac:chgData name="Samson Christopher" userId="6a13b5f1e64a53ae" providerId="LiveId" clId="{B346E604-8AAC-413B-BF78-E952FD134B93}" dt="2020-11-01T03:27:59.620" v="480" actId="1035"/>
          <ac:spMkLst>
            <pc:docMk/>
            <pc:sldMk cId="2025405914" sldId="396"/>
            <ac:spMk id="4" creationId="{9B5EDEFB-E392-47D3-942F-08CD43DF31C6}"/>
          </ac:spMkLst>
        </pc:spChg>
      </pc:sldChg>
      <pc:sldChg chg="addSp modSp mod">
        <pc:chgData name="Samson Christopher" userId="6a13b5f1e64a53ae" providerId="LiveId" clId="{B346E604-8AAC-413B-BF78-E952FD134B93}" dt="2020-11-01T03:28:14.308" v="541" actId="1035"/>
        <pc:sldMkLst>
          <pc:docMk/>
          <pc:sldMk cId="2940326978" sldId="397"/>
        </pc:sldMkLst>
        <pc:spChg chg="add mod">
          <ac:chgData name="Samson Christopher" userId="6a13b5f1e64a53ae" providerId="LiveId" clId="{B346E604-8AAC-413B-BF78-E952FD134B93}" dt="2020-11-01T03:28:14.308" v="541" actId="1035"/>
          <ac:spMkLst>
            <pc:docMk/>
            <pc:sldMk cId="2940326978" sldId="397"/>
            <ac:spMk id="4" creationId="{AE2A4851-9131-435E-A7F8-080EB4DE91BF}"/>
          </ac:spMkLst>
        </pc:spChg>
      </pc:sldChg>
      <pc:sldChg chg="addSp modSp mod">
        <pc:chgData name="Samson Christopher" userId="6a13b5f1e64a53ae" providerId="LiveId" clId="{B346E604-8AAC-413B-BF78-E952FD134B93}" dt="2020-11-01T03:28:38.046" v="592" actId="1035"/>
        <pc:sldMkLst>
          <pc:docMk/>
          <pc:sldMk cId="2964080828" sldId="398"/>
        </pc:sldMkLst>
        <pc:spChg chg="add mod">
          <ac:chgData name="Samson Christopher" userId="6a13b5f1e64a53ae" providerId="LiveId" clId="{B346E604-8AAC-413B-BF78-E952FD134B93}" dt="2020-11-01T03:28:38.046" v="592" actId="1035"/>
          <ac:spMkLst>
            <pc:docMk/>
            <pc:sldMk cId="2964080828" sldId="398"/>
            <ac:spMk id="4" creationId="{549E798F-F22B-4320-8812-AB90CDA77784}"/>
          </ac:spMkLst>
        </pc:spChg>
      </pc:sldChg>
      <pc:sldChg chg="del">
        <pc:chgData name="Samson Christopher" userId="6a13b5f1e64a53ae" providerId="LiveId" clId="{B346E604-8AAC-413B-BF78-E952FD134B93}" dt="2020-11-01T03:24:25.648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B346E604-8AAC-413B-BF78-E952FD134B93}" dt="2020-11-01T03:24:26.112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B346E604-8AAC-413B-BF78-E952FD134B93}" dt="2020-11-01T03:24:26.581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B346E604-8AAC-413B-BF78-E952FD134B93}" dt="2020-11-01T03:24:27.042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B346E604-8AAC-413B-BF78-E952FD134B93}" dt="2020-11-01T03:24:27.588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97211-E983-4C80-AE26-0565E3669781}"/>
              </a:ext>
            </a:extLst>
          </p:cNvPr>
          <p:cNvSpPr txBox="1"/>
          <p:nvPr/>
        </p:nvSpPr>
        <p:spPr>
          <a:xfrm>
            <a:off x="0" y="538562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®</a:t>
            </a:r>
            <a:r>
              <a:rPr lang="en-US" dirty="0" err="1"/>
              <a:t>ÓRûX</a:t>
            </a:r>
            <a:r>
              <a:rPr lang="en-US" dirty="0"/>
              <a:t> ®</a:t>
            </a:r>
            <a:r>
              <a:rPr lang="en-US" dirty="0" err="1"/>
              <a:t>ÓRûX</a:t>
            </a:r>
            <a:r>
              <a:rPr lang="en-US" dirty="0"/>
              <a:t> ®</a:t>
            </a:r>
            <a:r>
              <a:rPr lang="en-US" dirty="0" err="1"/>
              <a:t>ÓRûX</a:t>
            </a:r>
            <a:r>
              <a:rPr lang="en-US" dirty="0"/>
              <a:t> </a:t>
            </a:r>
            <a:r>
              <a:rPr lang="en-US" dirty="0" err="1"/>
              <a:t>ùTtú</a:t>
            </a:r>
            <a:r>
              <a:rPr lang="en-US" dirty="0"/>
              <a:t>\u </a:t>
            </a:r>
          </a:p>
          <a:p>
            <a:r>
              <a:rPr lang="en-US" dirty="0"/>
              <a:t>®R ®</a:t>
            </a:r>
            <a:r>
              <a:rPr lang="en-US" dirty="0" err="1"/>
              <a:t>RUôn</a:t>
            </a:r>
            <a:r>
              <a:rPr lang="en-US" dirty="0"/>
              <a:t> </a:t>
            </a:r>
            <a:r>
              <a:rPr lang="en-US" dirty="0" err="1"/>
              <a:t>TôYj§úX</a:t>
            </a:r>
            <a:r>
              <a:rPr lang="en-US" dirty="0"/>
              <a:t> </a:t>
            </a:r>
            <a:r>
              <a:rPr lang="en-US" dirty="0" err="1"/>
              <a:t>Ë®jR</a:t>
            </a:r>
            <a:r>
              <a:rPr lang="en-US" dirty="0"/>
              <a:t> </a:t>
            </a:r>
            <a:r>
              <a:rPr lang="en-US" dirty="0" err="1"/>
              <a:t>Sôú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E798F-F22B-4320-8812-AB90CDA77784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Gu] </a:t>
            </a:r>
            <a:r>
              <a:rPr lang="en-US" dirty="0" err="1"/>
              <a:t>NkúRô`m</a:t>
            </a:r>
            <a:r>
              <a:rPr lang="en-US" dirty="0"/>
              <a:t> </a:t>
            </a:r>
            <a:r>
              <a:rPr lang="en-US" dirty="0" err="1"/>
              <a:t>CkR</a:t>
            </a:r>
            <a:r>
              <a:rPr lang="en-US" dirty="0"/>
              <a:t> </a:t>
            </a:r>
            <a:r>
              <a:rPr lang="en-US" dirty="0" err="1"/>
              <a:t>A¥ûUdÏ</a:t>
            </a:r>
            <a:r>
              <a:rPr lang="en-US" dirty="0"/>
              <a:t> </a:t>
            </a:r>
          </a:p>
          <a:p>
            <a:r>
              <a:rPr lang="en-US" dirty="0" err="1"/>
              <a:t>ÁhÏm</a:t>
            </a:r>
            <a:r>
              <a:rPr lang="en-US" dirty="0"/>
              <a:t> </a:t>
            </a:r>
            <a:r>
              <a:rPr lang="en-US" dirty="0" err="1"/>
              <a:t>AuûT</a:t>
            </a:r>
            <a:r>
              <a:rPr lang="en-US" dirty="0"/>
              <a:t> </a:t>
            </a:r>
            <a:r>
              <a:rPr lang="en-US" dirty="0" err="1"/>
              <a:t>Ú£j§PúY</a:t>
            </a:r>
            <a:r>
              <a:rPr lang="en-US" dirty="0"/>
              <a:t> </a:t>
            </a:r>
            <a:r>
              <a:rPr lang="en-US" dirty="0" err="1"/>
              <a:t>BY­pûXúVô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14747-BCC9-4A10-9814-DD3137DFD5E5}"/>
              </a:ext>
            </a:extLst>
          </p:cNvPr>
          <p:cNvSpPr txBox="1"/>
          <p:nvPr/>
        </p:nvSpPr>
        <p:spPr>
          <a:xfrm>
            <a:off x="0" y="53897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CkR</a:t>
            </a:r>
            <a:r>
              <a:rPr lang="en-US" dirty="0"/>
              <a:t> </a:t>
            </a:r>
            <a:r>
              <a:rPr lang="en-US" dirty="0" err="1"/>
              <a:t>Sô°p</a:t>
            </a:r>
            <a:r>
              <a:rPr lang="en-US" dirty="0"/>
              <a:t> </a:t>
            </a:r>
            <a:r>
              <a:rPr lang="en-US" dirty="0" err="1"/>
              <a:t>GkRu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ùNôkR</a:t>
            </a:r>
            <a:r>
              <a:rPr lang="en-US" dirty="0"/>
              <a:t> </a:t>
            </a:r>
            <a:r>
              <a:rPr lang="en-US" dirty="0" err="1"/>
              <a:t>CWjRjRôp</a:t>
            </a:r>
            <a:r>
              <a:rPr lang="en-US" dirty="0"/>
              <a:t> </a:t>
            </a:r>
            <a:r>
              <a:rPr lang="en-US" dirty="0" err="1"/>
              <a:t>Rk§hPôúW</a:t>
            </a:r>
            <a:r>
              <a:rPr lang="en-US" dirty="0"/>
              <a:t> </a:t>
            </a:r>
            <a:r>
              <a:rPr lang="en-US" dirty="0" err="1"/>
              <a:t>GkRu</a:t>
            </a:r>
            <a:r>
              <a:rPr lang="en-US" dirty="0"/>
              <a:t> </a:t>
            </a:r>
            <a:r>
              <a:rPr lang="en-US" dirty="0" err="1"/>
              <a:t>BjU</a:t>
            </a:r>
            <a:r>
              <a:rPr lang="en-US" dirty="0"/>
              <a:t> </a:t>
            </a:r>
            <a:r>
              <a:rPr lang="en-US" dirty="0" err="1"/>
              <a:t>Áh©u</a:t>
            </a:r>
            <a:r>
              <a:rPr lang="en-US" dirty="0"/>
              <a:t> ®</a:t>
            </a:r>
            <a:r>
              <a:rPr lang="en-US" dirty="0" err="1"/>
              <a:t>ÓRûX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A1A19-EC2E-489A-899D-9380F6CAE9C7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RÓdÏm</a:t>
            </a:r>
            <a:r>
              <a:rPr lang="en-US" dirty="0"/>
              <a:t> </a:t>
            </a:r>
            <a:r>
              <a:rPr lang="en-US" dirty="0" err="1"/>
              <a:t>TôYj</a:t>
            </a:r>
            <a:r>
              <a:rPr lang="en-US" dirty="0"/>
              <a:t> </a:t>
            </a:r>
            <a:r>
              <a:rPr lang="en-US" dirty="0" err="1"/>
              <a:t>Rû</a:t>
            </a:r>
            <a:r>
              <a:rPr lang="en-US" dirty="0"/>
              <a:t>[</a:t>
            </a:r>
            <a:r>
              <a:rPr lang="en-US" dirty="0" err="1"/>
              <a:t>L°p</a:t>
            </a:r>
            <a:r>
              <a:rPr lang="en-US" dirty="0"/>
              <a:t> - ®</a:t>
            </a:r>
            <a:r>
              <a:rPr lang="en-US" dirty="0" err="1"/>
              <a:t>ÓRûX</a:t>
            </a:r>
            <a:r>
              <a:rPr lang="en-US" dirty="0"/>
              <a:t> </a:t>
            </a:r>
          </a:p>
          <a:p>
            <a:r>
              <a:rPr lang="en-US" dirty="0" err="1"/>
              <a:t>ùLÓdÏm</a:t>
            </a:r>
            <a:r>
              <a:rPr lang="en-US" dirty="0"/>
              <a:t> ¾V </a:t>
            </a:r>
            <a:r>
              <a:rPr lang="en-US" dirty="0" err="1"/>
              <a:t>TZdLj§p</a:t>
            </a:r>
            <a:r>
              <a:rPr lang="en-US" dirty="0"/>
              <a:t> - ®</a:t>
            </a:r>
            <a:r>
              <a:rPr lang="en-US" dirty="0" err="1"/>
              <a:t>ÓRûX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B613A8-A46E-47AB-A2D5-BA491557ED7D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Gu] </a:t>
            </a:r>
            <a:r>
              <a:rPr lang="en-US" dirty="0" err="1"/>
              <a:t>NkúRô`m</a:t>
            </a:r>
            <a:r>
              <a:rPr lang="en-US" dirty="0"/>
              <a:t> </a:t>
            </a:r>
            <a:r>
              <a:rPr lang="en-US" dirty="0" err="1"/>
              <a:t>CkR</a:t>
            </a:r>
            <a:r>
              <a:rPr lang="en-US" dirty="0"/>
              <a:t> - ®</a:t>
            </a:r>
            <a:r>
              <a:rPr lang="en-US" dirty="0" err="1"/>
              <a:t>ÓRûX</a:t>
            </a:r>
            <a:r>
              <a:rPr lang="en-US" dirty="0"/>
              <a:t> </a:t>
            </a:r>
          </a:p>
          <a:p>
            <a:r>
              <a:rPr lang="en-US" dirty="0" err="1"/>
              <a:t>GkRu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CXYNUôn</a:t>
            </a:r>
            <a:r>
              <a:rPr lang="en-US" dirty="0"/>
              <a:t> </a:t>
            </a:r>
            <a:r>
              <a:rPr lang="en-US" dirty="0" err="1"/>
              <a:t>RkR</a:t>
            </a:r>
            <a:r>
              <a:rPr lang="en-US" dirty="0"/>
              <a:t> </a:t>
            </a:r>
            <a:r>
              <a:rPr lang="en-US" dirty="0" err="1"/>
              <a:t>NkúRô`m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7E4B4-C84E-4D93-BA84-542954AAE93B}"/>
              </a:ext>
            </a:extLst>
          </p:cNvPr>
          <p:cNvSpPr txBox="1"/>
          <p:nvPr/>
        </p:nvSpPr>
        <p:spPr>
          <a:xfrm>
            <a:off x="0" y="538562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G¬dÏm</a:t>
            </a:r>
            <a:r>
              <a:rPr lang="en-US" dirty="0"/>
              <a:t> </a:t>
            </a:r>
            <a:r>
              <a:rPr lang="en-US" dirty="0" err="1"/>
              <a:t>úLôTl</a:t>
            </a:r>
            <a:r>
              <a:rPr lang="en-US" dirty="0"/>
              <a:t> ©¥«²p - ®</a:t>
            </a:r>
            <a:r>
              <a:rPr lang="en-US" dirty="0" err="1"/>
              <a:t>ÓRûX</a:t>
            </a:r>
            <a:r>
              <a:rPr lang="en-US" dirty="0"/>
              <a:t> </a:t>
            </a:r>
          </a:p>
          <a:p>
            <a:r>
              <a:rPr lang="en-US" dirty="0"/>
              <a:t>®</a:t>
            </a:r>
            <a:r>
              <a:rPr lang="en-US" dirty="0" err="1"/>
              <a:t>ûRdÏm</a:t>
            </a:r>
            <a:r>
              <a:rPr lang="en-US" dirty="0"/>
              <a:t> ¾V </a:t>
            </a:r>
            <a:r>
              <a:rPr lang="en-US" dirty="0" err="1"/>
              <a:t>ùTô</a:t>
            </a:r>
            <a:r>
              <a:rPr lang="en-US" dirty="0"/>
              <a:t>\</a:t>
            </a:r>
            <a:r>
              <a:rPr lang="en-US" dirty="0" err="1"/>
              <a:t>ôûU«p</a:t>
            </a:r>
            <a:r>
              <a:rPr lang="en-US" dirty="0"/>
              <a:t> - ®</a:t>
            </a:r>
            <a:r>
              <a:rPr lang="en-US" dirty="0" err="1"/>
              <a:t>ÓRûX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04FBAF-B2BE-4683-84CB-28F43553DBF3}"/>
              </a:ext>
            </a:extLst>
          </p:cNvPr>
          <p:cNvSpPr txBox="1"/>
          <p:nvPr/>
        </p:nvSpPr>
        <p:spPr>
          <a:xfrm>
            <a:off x="0" y="53897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AuTo</a:t>
            </a:r>
            <a:r>
              <a:rPr lang="en-US" dirty="0"/>
              <a:t> </a:t>
            </a:r>
            <a:r>
              <a:rPr lang="en-US" dirty="0" err="1"/>
              <a:t>CúVÑúY</a:t>
            </a:r>
            <a:r>
              <a:rPr lang="en-US" dirty="0"/>
              <a:t> </a:t>
            </a:r>
            <a:r>
              <a:rPr lang="en-US" dirty="0" err="1"/>
              <a:t>RkR</a:t>
            </a:r>
            <a:r>
              <a:rPr lang="en-US" dirty="0"/>
              <a:t> ®</a:t>
            </a:r>
            <a:r>
              <a:rPr lang="en-US" dirty="0" err="1"/>
              <a:t>ÓRûX</a:t>
            </a:r>
            <a:r>
              <a:rPr lang="en-US" dirty="0"/>
              <a:t> </a:t>
            </a:r>
          </a:p>
          <a:p>
            <a:r>
              <a:rPr lang="en-US" dirty="0" err="1"/>
              <a:t>CuTd</a:t>
            </a:r>
            <a:r>
              <a:rPr lang="en-US" dirty="0"/>
              <a:t> Lô]</a:t>
            </a:r>
            <a:r>
              <a:rPr lang="en-US" dirty="0" err="1"/>
              <a:t>ôu</a:t>
            </a:r>
            <a:r>
              <a:rPr lang="en-US" dirty="0"/>
              <a:t> </a:t>
            </a:r>
            <a:r>
              <a:rPr lang="en-US" dirty="0" err="1"/>
              <a:t>ùNu±Óm</a:t>
            </a:r>
            <a:r>
              <a:rPr lang="en-US" dirty="0"/>
              <a:t> </a:t>
            </a:r>
            <a:r>
              <a:rPr lang="en-US" dirty="0" err="1"/>
              <a:t>YûW</a:t>
            </a:r>
            <a:r>
              <a:rPr lang="en-US" dirty="0"/>
              <a:t> </a:t>
            </a:r>
            <a:r>
              <a:rPr lang="en-US" dirty="0" err="1"/>
              <a:t>EiúP</a:t>
            </a:r>
            <a:r>
              <a:rPr lang="en-US" dirty="0"/>
              <a:t> ®</a:t>
            </a:r>
            <a:r>
              <a:rPr lang="en-US" dirty="0" err="1"/>
              <a:t>ÓRûX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5FF57-E9DE-488B-BB53-42B5DF9AFD45}"/>
              </a:ext>
            </a:extLst>
          </p:cNvPr>
          <p:cNvSpPr txBox="1"/>
          <p:nvPr/>
        </p:nvSpPr>
        <p:spPr>
          <a:xfrm>
            <a:off x="0" y="538562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AÓdLôn</a:t>
            </a:r>
            <a:r>
              <a:rPr lang="en-US" dirty="0"/>
              <a:t> </a:t>
            </a:r>
            <a:r>
              <a:rPr lang="en-US" dirty="0" err="1"/>
              <a:t>úTÑm</a:t>
            </a:r>
            <a:r>
              <a:rPr lang="en-US" dirty="0"/>
              <a:t> ùTôn«²p - ®</a:t>
            </a:r>
            <a:r>
              <a:rPr lang="en-US" dirty="0" err="1"/>
              <a:t>ÓRûX</a:t>
            </a:r>
            <a:r>
              <a:rPr lang="en-US" dirty="0"/>
              <a:t> </a:t>
            </a:r>
          </a:p>
          <a:p>
            <a:r>
              <a:rPr lang="en-US" dirty="0"/>
              <a:t>ª</a:t>
            </a:r>
            <a:r>
              <a:rPr lang="en-US" dirty="0" err="1"/>
              <a:t>ÓdLôn</a:t>
            </a:r>
            <a:r>
              <a:rPr lang="en-US" dirty="0"/>
              <a:t> </a:t>
            </a:r>
            <a:r>
              <a:rPr lang="en-US" dirty="0" err="1"/>
              <a:t>ÅÑm</a:t>
            </a:r>
            <a:r>
              <a:rPr lang="en-US" dirty="0"/>
              <a:t> </a:t>
            </a:r>
            <a:r>
              <a:rPr lang="en-US" dirty="0" err="1"/>
              <a:t>ùTÚûU«p</a:t>
            </a:r>
            <a:r>
              <a:rPr lang="en-US" dirty="0"/>
              <a:t> - ®</a:t>
            </a:r>
            <a:r>
              <a:rPr lang="en-US" dirty="0" err="1"/>
              <a:t>ÓRûX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5EDEFB-E392-47D3-942F-08CD43DF31C6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HrûU</a:t>
            </a:r>
            <a:r>
              <a:rPr lang="en-US" dirty="0"/>
              <a:t> </a:t>
            </a:r>
            <a:r>
              <a:rPr lang="en-US" dirty="0" err="1"/>
              <a:t>ìTúU</a:t>
            </a:r>
            <a:r>
              <a:rPr lang="en-US" dirty="0"/>
              <a:t> </a:t>
            </a:r>
            <a:r>
              <a:rPr lang="en-US" dirty="0" err="1"/>
              <a:t>ùLôiP</a:t>
            </a:r>
            <a:r>
              <a:rPr lang="en-US" dirty="0"/>
              <a:t> </a:t>
            </a:r>
            <a:r>
              <a:rPr lang="en-US" dirty="0" err="1"/>
              <a:t>CúVÑúY</a:t>
            </a:r>
            <a:r>
              <a:rPr lang="en-US" dirty="0"/>
              <a:t> </a:t>
            </a:r>
          </a:p>
          <a:p>
            <a:r>
              <a:rPr lang="en-US" dirty="0" err="1"/>
              <a:t>RôrûU</a:t>
            </a:r>
            <a:r>
              <a:rPr lang="en-US" dirty="0"/>
              <a:t> </a:t>
            </a:r>
            <a:r>
              <a:rPr lang="en-US" dirty="0" err="1"/>
              <a:t>ùLôs</a:t>
            </a:r>
            <a:r>
              <a:rPr lang="en-US" dirty="0"/>
              <a:t>[ </a:t>
            </a:r>
            <a:r>
              <a:rPr lang="en-US" dirty="0" err="1"/>
              <a:t>EiûU</a:t>
            </a:r>
            <a:r>
              <a:rPr lang="en-US" dirty="0"/>
              <a:t> </a:t>
            </a:r>
            <a:r>
              <a:rPr lang="en-US" dirty="0" err="1"/>
              <a:t>úTN</a:t>
            </a:r>
            <a:r>
              <a:rPr lang="en-US" dirty="0"/>
              <a:t> </a:t>
            </a:r>
            <a:r>
              <a:rPr lang="en-US" dirty="0" err="1"/>
              <a:t>DkRôo</a:t>
            </a:r>
            <a:r>
              <a:rPr lang="en-US" dirty="0"/>
              <a:t> Gu²úX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A4851-9131-435E-A7F8-080EB4DE91BF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Uô±hP</a:t>
            </a:r>
            <a:r>
              <a:rPr lang="en-US" dirty="0"/>
              <a:t> </a:t>
            </a:r>
            <a:r>
              <a:rPr lang="en-US" dirty="0" err="1"/>
              <a:t>GkRu</a:t>
            </a:r>
            <a:r>
              <a:rPr lang="en-US" dirty="0"/>
              <a:t> Es[</a:t>
            </a:r>
            <a:r>
              <a:rPr lang="en-US" dirty="0" err="1"/>
              <a:t>j§p</a:t>
            </a:r>
            <a:r>
              <a:rPr lang="en-US" dirty="0"/>
              <a:t> ®</a:t>
            </a:r>
            <a:r>
              <a:rPr lang="en-US" dirty="0" err="1"/>
              <a:t>ÓRûX</a:t>
            </a:r>
            <a:r>
              <a:rPr lang="en-US" dirty="0"/>
              <a:t> </a:t>
            </a:r>
            <a:r>
              <a:rPr lang="en-US" dirty="0" err="1"/>
              <a:t>Uô±Pô</a:t>
            </a:r>
            <a:r>
              <a:rPr lang="en-US" dirty="0"/>
              <a:t> </a:t>
            </a:r>
            <a:r>
              <a:rPr lang="en-US" dirty="0" err="1"/>
              <a:t>AuTo</a:t>
            </a:r>
            <a:r>
              <a:rPr lang="en-US" dirty="0"/>
              <a:t> </a:t>
            </a:r>
            <a:r>
              <a:rPr lang="en-US" dirty="0" err="1"/>
              <a:t>A¥ûUVôn</a:t>
            </a:r>
            <a:r>
              <a:rPr lang="en-US" dirty="0"/>
              <a:t> </a:t>
            </a:r>
            <a:r>
              <a:rPr lang="en-US" dirty="0" err="1"/>
              <a:t>Uôt±ÓúR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178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2020-11-01T03:28:40Z</dcterms:modified>
</cp:coreProperties>
</file>