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5656160-A71B-4C7B-8355-0B404968C409}"/>
    <pc:docChg chg="delSld modSld">
      <pc:chgData name="Samson Christopher" userId="6a13b5f1e64a53ae" providerId="LiveId" clId="{65656160-A71B-4C7B-8355-0B404968C409}" dt="2020-11-01T03:49:07.282" v="590" actId="1036"/>
      <pc:docMkLst>
        <pc:docMk/>
      </pc:docMkLst>
      <pc:sldChg chg="del">
        <pc:chgData name="Samson Christopher" userId="6a13b5f1e64a53ae" providerId="LiveId" clId="{65656160-A71B-4C7B-8355-0B404968C409}" dt="2020-11-01T03:46:07.212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5656160-A71B-4C7B-8355-0B404968C409}" dt="2020-11-01T03:49:07.282" v="590" actId="1036"/>
        <pc:sldMkLst>
          <pc:docMk/>
          <pc:sldMk cId="1777894342" sldId="389"/>
        </pc:sldMkLst>
        <pc:spChg chg="add mod">
          <ac:chgData name="Samson Christopher" userId="6a13b5f1e64a53ae" providerId="LiveId" clId="{65656160-A71B-4C7B-8355-0B404968C409}" dt="2020-11-01T03:49:07.282" v="590" actId="1036"/>
          <ac:spMkLst>
            <pc:docMk/>
            <pc:sldMk cId="1777894342" sldId="389"/>
            <ac:spMk id="4" creationId="{D7CF24DC-C224-4E1A-9D4E-79E9BB9E5575}"/>
          </ac:spMkLst>
        </pc:spChg>
      </pc:sldChg>
      <pc:sldChg chg="addSp modSp mod">
        <pc:chgData name="Samson Christopher" userId="6a13b5f1e64a53ae" providerId="LiveId" clId="{65656160-A71B-4C7B-8355-0B404968C409}" dt="2020-11-01T03:49:02.646" v="546" actId="1035"/>
        <pc:sldMkLst>
          <pc:docMk/>
          <pc:sldMk cId="850099564" sldId="390"/>
        </pc:sldMkLst>
        <pc:spChg chg="add mod">
          <ac:chgData name="Samson Christopher" userId="6a13b5f1e64a53ae" providerId="LiveId" clId="{65656160-A71B-4C7B-8355-0B404968C409}" dt="2020-11-01T03:49:02.646" v="546" actId="1035"/>
          <ac:spMkLst>
            <pc:docMk/>
            <pc:sldMk cId="850099564" sldId="390"/>
            <ac:spMk id="4" creationId="{DBE00029-1101-4440-B1B9-304EDE634800}"/>
          </ac:spMkLst>
        </pc:spChg>
      </pc:sldChg>
      <pc:sldChg chg="addSp modSp mod">
        <pc:chgData name="Samson Christopher" userId="6a13b5f1e64a53ae" providerId="LiveId" clId="{65656160-A71B-4C7B-8355-0B404968C409}" dt="2020-11-01T03:48:56.799" v="484" actId="1035"/>
        <pc:sldMkLst>
          <pc:docMk/>
          <pc:sldMk cId="944968354" sldId="391"/>
        </pc:sldMkLst>
        <pc:spChg chg="add mod">
          <ac:chgData name="Samson Christopher" userId="6a13b5f1e64a53ae" providerId="LiveId" clId="{65656160-A71B-4C7B-8355-0B404968C409}" dt="2020-11-01T03:48:56.799" v="484" actId="1035"/>
          <ac:spMkLst>
            <pc:docMk/>
            <pc:sldMk cId="944968354" sldId="391"/>
            <ac:spMk id="4" creationId="{E9B54D69-48E2-440E-BE83-DF1AE4F900C9}"/>
          </ac:spMkLst>
        </pc:spChg>
      </pc:sldChg>
      <pc:sldChg chg="addSp modSp mod">
        <pc:chgData name="Samson Christopher" userId="6a13b5f1e64a53ae" providerId="LiveId" clId="{65656160-A71B-4C7B-8355-0B404968C409}" dt="2020-11-01T03:48:50.423" v="433" actId="1035"/>
        <pc:sldMkLst>
          <pc:docMk/>
          <pc:sldMk cId="1414681237" sldId="392"/>
        </pc:sldMkLst>
        <pc:spChg chg="add mod">
          <ac:chgData name="Samson Christopher" userId="6a13b5f1e64a53ae" providerId="LiveId" clId="{65656160-A71B-4C7B-8355-0B404968C409}" dt="2020-11-01T03:48:50.423" v="433" actId="1035"/>
          <ac:spMkLst>
            <pc:docMk/>
            <pc:sldMk cId="1414681237" sldId="392"/>
            <ac:spMk id="4" creationId="{EFC13A09-FC3F-4277-9CD3-5C1F91E271FB}"/>
          </ac:spMkLst>
        </pc:spChg>
      </pc:sldChg>
      <pc:sldChg chg="addSp modSp mod">
        <pc:chgData name="Samson Christopher" userId="6a13b5f1e64a53ae" providerId="LiveId" clId="{65656160-A71B-4C7B-8355-0B404968C409}" dt="2020-11-01T03:48:42.111" v="375" actId="1035"/>
        <pc:sldMkLst>
          <pc:docMk/>
          <pc:sldMk cId="4103851070" sldId="393"/>
        </pc:sldMkLst>
        <pc:spChg chg="add mod">
          <ac:chgData name="Samson Christopher" userId="6a13b5f1e64a53ae" providerId="LiveId" clId="{65656160-A71B-4C7B-8355-0B404968C409}" dt="2020-11-01T03:48:42.111" v="375" actId="1035"/>
          <ac:spMkLst>
            <pc:docMk/>
            <pc:sldMk cId="4103851070" sldId="393"/>
            <ac:spMk id="4" creationId="{B6D652A7-2B45-49E2-93A6-7350AB575FE3}"/>
          </ac:spMkLst>
        </pc:spChg>
        <pc:spChg chg="mod">
          <ac:chgData name="Samson Christopher" userId="6a13b5f1e64a53ae" providerId="LiveId" clId="{65656160-A71B-4C7B-8355-0B404968C409}" dt="2020-11-01T03:48:38.201" v="359" actId="1036"/>
          <ac:spMkLst>
            <pc:docMk/>
            <pc:sldMk cId="4103851070" sldId="393"/>
            <ac:spMk id="6" creationId="{78BDB258-58CC-44AE-80BE-DB2ADED7CF91}"/>
          </ac:spMkLst>
        </pc:spChg>
      </pc:sldChg>
      <pc:sldChg chg="addSp modSp mod">
        <pc:chgData name="Samson Christopher" userId="6a13b5f1e64a53ae" providerId="LiveId" clId="{65656160-A71B-4C7B-8355-0B404968C409}" dt="2020-11-01T03:48:26.069" v="299" actId="1036"/>
        <pc:sldMkLst>
          <pc:docMk/>
          <pc:sldMk cId="659567130" sldId="394"/>
        </pc:sldMkLst>
        <pc:spChg chg="add mod">
          <ac:chgData name="Samson Christopher" userId="6a13b5f1e64a53ae" providerId="LiveId" clId="{65656160-A71B-4C7B-8355-0B404968C409}" dt="2020-11-01T03:48:26.069" v="299" actId="1036"/>
          <ac:spMkLst>
            <pc:docMk/>
            <pc:sldMk cId="659567130" sldId="394"/>
            <ac:spMk id="4" creationId="{3CF87F15-BD57-474A-9083-0B645FE3047F}"/>
          </ac:spMkLst>
        </pc:spChg>
      </pc:sldChg>
      <pc:sldChg chg="addSp modSp mod">
        <pc:chgData name="Samson Christopher" userId="6a13b5f1e64a53ae" providerId="LiveId" clId="{65656160-A71B-4C7B-8355-0B404968C409}" dt="2020-11-01T03:48:19.708" v="252" actId="1035"/>
        <pc:sldMkLst>
          <pc:docMk/>
          <pc:sldMk cId="859356432" sldId="395"/>
        </pc:sldMkLst>
        <pc:spChg chg="add mod">
          <ac:chgData name="Samson Christopher" userId="6a13b5f1e64a53ae" providerId="LiveId" clId="{65656160-A71B-4C7B-8355-0B404968C409}" dt="2020-11-01T03:48:19.708" v="252" actId="1035"/>
          <ac:spMkLst>
            <pc:docMk/>
            <pc:sldMk cId="859356432" sldId="395"/>
            <ac:spMk id="4" creationId="{E4AA3501-8F05-4A8E-8956-7655CDF9A62E}"/>
          </ac:spMkLst>
        </pc:spChg>
      </pc:sldChg>
      <pc:sldChg chg="addSp modSp mod">
        <pc:chgData name="Samson Christopher" userId="6a13b5f1e64a53ae" providerId="LiveId" clId="{65656160-A71B-4C7B-8355-0B404968C409}" dt="2020-11-01T03:48:13.687" v="204" actId="1036"/>
        <pc:sldMkLst>
          <pc:docMk/>
          <pc:sldMk cId="2025405914" sldId="396"/>
        </pc:sldMkLst>
        <pc:spChg chg="add mod">
          <ac:chgData name="Samson Christopher" userId="6a13b5f1e64a53ae" providerId="LiveId" clId="{65656160-A71B-4C7B-8355-0B404968C409}" dt="2020-11-01T03:48:13.687" v="204" actId="1036"/>
          <ac:spMkLst>
            <pc:docMk/>
            <pc:sldMk cId="2025405914" sldId="396"/>
            <ac:spMk id="4" creationId="{510B4206-4BCB-47A0-90C5-B7D7DBBD8CD2}"/>
          </ac:spMkLst>
        </pc:spChg>
      </pc:sldChg>
      <pc:sldChg chg="addSp modSp mod">
        <pc:chgData name="Samson Christopher" userId="6a13b5f1e64a53ae" providerId="LiveId" clId="{65656160-A71B-4C7B-8355-0B404968C409}" dt="2020-11-01T03:48:07.141" v="152" actId="1036"/>
        <pc:sldMkLst>
          <pc:docMk/>
          <pc:sldMk cId="2940326978" sldId="397"/>
        </pc:sldMkLst>
        <pc:spChg chg="add mod">
          <ac:chgData name="Samson Christopher" userId="6a13b5f1e64a53ae" providerId="LiveId" clId="{65656160-A71B-4C7B-8355-0B404968C409}" dt="2020-11-01T03:48:07.141" v="152" actId="1036"/>
          <ac:spMkLst>
            <pc:docMk/>
            <pc:sldMk cId="2940326978" sldId="397"/>
            <ac:spMk id="4" creationId="{2AB67CFE-1CEB-4186-8316-A74871DADB85}"/>
          </ac:spMkLst>
        </pc:spChg>
      </pc:sldChg>
      <pc:sldChg chg="addSp modSp mod">
        <pc:chgData name="Samson Christopher" userId="6a13b5f1e64a53ae" providerId="LiveId" clId="{65656160-A71B-4C7B-8355-0B404968C409}" dt="2020-11-01T03:48:02.489" v="106" actId="1036"/>
        <pc:sldMkLst>
          <pc:docMk/>
          <pc:sldMk cId="2964080828" sldId="398"/>
        </pc:sldMkLst>
        <pc:spChg chg="add mod">
          <ac:chgData name="Samson Christopher" userId="6a13b5f1e64a53ae" providerId="LiveId" clId="{65656160-A71B-4C7B-8355-0B404968C409}" dt="2020-11-01T03:48:02.489" v="106" actId="1036"/>
          <ac:spMkLst>
            <pc:docMk/>
            <pc:sldMk cId="2964080828" sldId="398"/>
            <ac:spMk id="4" creationId="{8D217911-071C-4D9E-9B41-91DB96C71665}"/>
          </ac:spMkLst>
        </pc:spChg>
      </pc:sldChg>
      <pc:sldChg chg="del">
        <pc:chgData name="Samson Christopher" userId="6a13b5f1e64a53ae" providerId="LiveId" clId="{65656160-A71B-4C7B-8355-0B404968C409}" dt="2020-11-01T03:45:50.32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5656160-A71B-4C7B-8355-0B404968C409}" dt="2020-11-01T03:45:51.16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5656160-A71B-4C7B-8355-0B404968C409}" dt="2020-11-01T03:45:51.69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5656160-A71B-4C7B-8355-0B404968C409}" dt="2020-11-01T03:45:52.19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5656160-A71B-4C7B-8355-0B404968C409}" dt="2020-11-01T03:45:52.73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F24DC-C224-4E1A-9D4E-79E9BB9E5575}"/>
              </a:ext>
            </a:extLst>
          </p:cNvPr>
          <p:cNvSpPr txBox="1"/>
          <p:nvPr/>
        </p:nvSpPr>
        <p:spPr>
          <a:xfrm>
            <a:off x="1744856" y="5382962"/>
            <a:ext cx="87022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Sôu ÑLUôú]u ,,, Sôu ÑLUôú]u ×i¦V¬u LôVeL[ôp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17911-071C-4D9E-9B41-91DB96C71665}"/>
              </a:ext>
            </a:extLst>
          </p:cNvPr>
          <p:cNvSpPr txBox="1"/>
          <p:nvPr/>
        </p:nvSpPr>
        <p:spPr>
          <a:xfrm>
            <a:off x="1093177" y="5706179"/>
            <a:ext cx="1000564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BVjRUôú</a:t>
            </a:r>
            <a:r>
              <a:rPr lang="en-US" dirty="0"/>
              <a:t>]u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Wô_u</a:t>
            </a:r>
            <a:r>
              <a:rPr lang="en-US" dirty="0"/>
              <a:t> </a:t>
            </a:r>
            <a:r>
              <a:rPr lang="en-US" dirty="0" err="1"/>
              <a:t>YÚûLdÏ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0029-1101-4440-B1B9-304EDE634800}"/>
              </a:ext>
            </a:extLst>
          </p:cNvPr>
          <p:cNvSpPr txBox="1"/>
          <p:nvPr/>
        </p:nvSpPr>
        <p:spPr>
          <a:xfrm>
            <a:off x="1075592" y="5371669"/>
            <a:ext cx="100408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 ,,,, </a:t>
            </a:r>
            <a:r>
              <a:rPr lang="en-US" dirty="0" err="1"/>
              <a:t>ApúXíVô</a:t>
            </a:r>
            <a:r>
              <a:rPr lang="en-US" dirty="0"/>
              <a:t> - B]</a:t>
            </a:r>
            <a:r>
              <a:rPr lang="en-US" dirty="0" err="1"/>
              <a:t>kRúU</a:t>
            </a:r>
            <a:r>
              <a:rPr lang="en-US" dirty="0"/>
              <a:t> </a:t>
            </a:r>
          </a:p>
          <a:p>
            <a:r>
              <a:rPr lang="en-US" dirty="0"/>
              <a:t>B ,,,, </a:t>
            </a:r>
            <a:r>
              <a:rPr lang="en-US" dirty="0" err="1"/>
              <a:t>ApúXíVô</a:t>
            </a:r>
            <a:r>
              <a:rPr lang="en-US" dirty="0"/>
              <a:t> - </a:t>
            </a:r>
            <a:r>
              <a:rPr lang="en-US" dirty="0" err="1"/>
              <a:t>BúWôd¡VúU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54D69-48E2-440E-BE83-DF1AE4F900C9}"/>
              </a:ext>
            </a:extLst>
          </p:cNvPr>
          <p:cNvSpPr txBox="1"/>
          <p:nvPr/>
        </p:nvSpPr>
        <p:spPr>
          <a:xfrm>
            <a:off x="3048699" y="537416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sû</a:t>
            </a:r>
            <a:r>
              <a:rPr lang="en-US" dirty="0"/>
              <a:t>[«u </a:t>
            </a:r>
            <a:r>
              <a:rPr lang="en-US" dirty="0" err="1"/>
              <a:t>AlTm</a:t>
            </a:r>
            <a:r>
              <a:rPr lang="en-US" dirty="0"/>
              <a:t> ©</a:t>
            </a:r>
            <a:r>
              <a:rPr lang="en-US" dirty="0" err="1"/>
              <a:t>sû</a:t>
            </a:r>
            <a:r>
              <a:rPr lang="en-US" dirty="0"/>
              <a:t>[</a:t>
            </a:r>
            <a:r>
              <a:rPr lang="en-US" dirty="0" err="1"/>
              <a:t>Vô</a:t>
            </a:r>
            <a:r>
              <a:rPr lang="en-US" dirty="0"/>
              <a:t>] G]</a:t>
            </a:r>
            <a:r>
              <a:rPr lang="en-US" dirty="0" err="1"/>
              <a:t>dLpúXô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13A09-FC3F-4277-9CD3-5C1F91E271FB}"/>
              </a:ext>
            </a:extLst>
          </p:cNvPr>
          <p:cNvSpPr txBox="1"/>
          <p:nvPr/>
        </p:nvSpPr>
        <p:spPr>
          <a:xfrm>
            <a:off x="882161" y="5697386"/>
            <a:ext cx="1042767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úSônLs</a:t>
            </a:r>
            <a:r>
              <a:rPr lang="en-US" dirty="0"/>
              <a:t> ¾ojRôo </a:t>
            </a:r>
            <a:r>
              <a:rPr lang="en-US" dirty="0" err="1"/>
              <a:t>NôTUô</a:t>
            </a:r>
            <a:r>
              <a:rPr lang="en-US" dirty="0"/>
              <a:t>] £</a:t>
            </a:r>
            <a:r>
              <a:rPr lang="en-US" dirty="0" err="1"/>
              <a:t>ÛûY«p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01647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652A7-2B45-49E2-93A6-7350AB575FE3}"/>
              </a:ext>
            </a:extLst>
          </p:cNvPr>
          <p:cNvSpPr txBox="1"/>
          <p:nvPr/>
        </p:nvSpPr>
        <p:spPr>
          <a:xfrm>
            <a:off x="424961" y="5732558"/>
            <a:ext cx="1134207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Sôu</a:t>
            </a:r>
            <a:r>
              <a:rPr lang="en-US" dirty="0"/>
              <a:t> Hu </a:t>
            </a:r>
            <a:r>
              <a:rPr lang="en-US" dirty="0" err="1"/>
              <a:t>ÑUlúTu</a:t>
            </a:r>
            <a:r>
              <a:rPr lang="en-US" dirty="0"/>
              <a:t> ,,,,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ÑUkR</a:t>
            </a:r>
            <a:r>
              <a:rPr lang="en-US" dirty="0"/>
              <a:t> ©u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87F15-BD57-474A-9083-0B645FE3047F}"/>
              </a:ext>
            </a:extLst>
          </p:cNvPr>
          <p:cNvSpPr txBox="1"/>
          <p:nvPr/>
        </p:nvSpPr>
        <p:spPr>
          <a:xfrm>
            <a:off x="1383323" y="5723762"/>
            <a:ext cx="942535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ùVúLôYô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T¬Lô</a:t>
            </a:r>
            <a:r>
              <a:rPr lang="en-US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A3501-8F05-4A8E-8956-7655CDF9A62E}"/>
              </a:ext>
            </a:extLst>
          </p:cNvPr>
          <p:cNvSpPr txBox="1"/>
          <p:nvPr/>
        </p:nvSpPr>
        <p:spPr>
          <a:xfrm>
            <a:off x="1958120" y="5723765"/>
            <a:ext cx="827575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T¬éoQ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TWÉkR</a:t>
            </a:r>
            <a:r>
              <a:rPr lang="en-US" dirty="0"/>
              <a:t> ËY²Õ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B4206-4BCB-47A0-90C5-B7D7DBBD8CD2}"/>
              </a:ext>
            </a:extLst>
          </p:cNvPr>
          <p:cNvSpPr txBox="1"/>
          <p:nvPr/>
        </p:nvSpPr>
        <p:spPr>
          <a:xfrm>
            <a:off x="587619" y="5706178"/>
            <a:ext cx="1101676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©¦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UÚkÕ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67CFE-1CEB-4186-8316-A74871DADB85}"/>
              </a:ext>
            </a:extLst>
          </p:cNvPr>
          <p:cNvSpPr txBox="1"/>
          <p:nvPr/>
        </p:nvSpPr>
        <p:spPr>
          <a:xfrm>
            <a:off x="235927" y="5724086"/>
            <a:ext cx="1172014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TXÅ]u </a:t>
            </a:r>
            <a:r>
              <a:rPr lang="en-US" dirty="0" err="1"/>
              <a:t>ApX</a:t>
            </a:r>
            <a:r>
              <a:rPr lang="en-US" dirty="0"/>
              <a:t> </a:t>
            </a:r>
            <a:r>
              <a:rPr lang="en-US" dirty="0" err="1"/>
              <a:t>TXYôu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ùNôu</a:t>
            </a:r>
            <a:r>
              <a:rPr lang="en-US" dirty="0"/>
              <a:t>]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104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2020-11-01T03:49:09Z</dcterms:modified>
</cp:coreProperties>
</file>