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7BA07294-3BE8-45C4-B184-052FC48590AE}"/>
    <pc:docChg chg="delSld modSld">
      <pc:chgData name="Samson Christopher" userId="6a13b5f1e64a53ae" providerId="LiveId" clId="{7BA07294-3BE8-45C4-B184-052FC48590AE}" dt="2020-11-01T05:06:37.719" v="440" actId="1035"/>
      <pc:docMkLst>
        <pc:docMk/>
      </pc:docMkLst>
      <pc:sldChg chg="del">
        <pc:chgData name="Samson Christopher" userId="6a13b5f1e64a53ae" providerId="LiveId" clId="{7BA07294-3BE8-45C4-B184-052FC48590AE}" dt="2020-11-01T05:03:53.33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BA07294-3BE8-45C4-B184-052FC48590AE}" dt="2020-11-01T05:04:06.282" v="66" actId="1036"/>
        <pc:sldMkLst>
          <pc:docMk/>
          <pc:sldMk cId="1777894342" sldId="389"/>
        </pc:sldMkLst>
        <pc:spChg chg="add mod">
          <ac:chgData name="Samson Christopher" userId="6a13b5f1e64a53ae" providerId="LiveId" clId="{7BA07294-3BE8-45C4-B184-052FC48590AE}" dt="2020-11-01T05:04:06.282" v="66" actId="1036"/>
          <ac:spMkLst>
            <pc:docMk/>
            <pc:sldMk cId="1777894342" sldId="389"/>
            <ac:spMk id="4" creationId="{1D4D9E40-E0B7-42B8-80BF-3CF04F693A68}"/>
          </ac:spMkLst>
        </pc:spChg>
      </pc:sldChg>
      <pc:sldChg chg="addSp modSp mod">
        <pc:chgData name="Samson Christopher" userId="6a13b5f1e64a53ae" providerId="LiveId" clId="{7BA07294-3BE8-45C4-B184-052FC48590AE}" dt="2020-11-01T05:04:25.280" v="113" actId="1035"/>
        <pc:sldMkLst>
          <pc:docMk/>
          <pc:sldMk cId="850099564" sldId="390"/>
        </pc:sldMkLst>
        <pc:spChg chg="add mod">
          <ac:chgData name="Samson Christopher" userId="6a13b5f1e64a53ae" providerId="LiveId" clId="{7BA07294-3BE8-45C4-B184-052FC48590AE}" dt="2020-11-01T05:04:25.280" v="113" actId="1035"/>
          <ac:spMkLst>
            <pc:docMk/>
            <pc:sldMk cId="850099564" sldId="390"/>
            <ac:spMk id="4" creationId="{BA4005CD-FD85-409F-B9BD-B3BD1BCCF00E}"/>
          </ac:spMkLst>
        </pc:spChg>
      </pc:sldChg>
      <pc:sldChg chg="addSp modSp mod">
        <pc:chgData name="Samson Christopher" userId="6a13b5f1e64a53ae" providerId="LiveId" clId="{7BA07294-3BE8-45C4-B184-052FC48590AE}" dt="2020-11-01T05:05:00.273" v="168" actId="1035"/>
        <pc:sldMkLst>
          <pc:docMk/>
          <pc:sldMk cId="944968354" sldId="391"/>
        </pc:sldMkLst>
        <pc:spChg chg="add mod">
          <ac:chgData name="Samson Christopher" userId="6a13b5f1e64a53ae" providerId="LiveId" clId="{7BA07294-3BE8-45C4-B184-052FC48590AE}" dt="2020-11-01T05:05:00.273" v="168" actId="1035"/>
          <ac:spMkLst>
            <pc:docMk/>
            <pc:sldMk cId="944968354" sldId="391"/>
            <ac:spMk id="4" creationId="{94438902-2FFF-42B3-AEE0-D250DCDCA56F}"/>
          </ac:spMkLst>
        </pc:spChg>
      </pc:sldChg>
      <pc:sldChg chg="addSp modSp mod">
        <pc:chgData name="Samson Christopher" userId="6a13b5f1e64a53ae" providerId="LiveId" clId="{7BA07294-3BE8-45C4-B184-052FC48590AE}" dt="2020-11-01T05:05:11.547" v="214" actId="1036"/>
        <pc:sldMkLst>
          <pc:docMk/>
          <pc:sldMk cId="1414681237" sldId="392"/>
        </pc:sldMkLst>
        <pc:spChg chg="add mod">
          <ac:chgData name="Samson Christopher" userId="6a13b5f1e64a53ae" providerId="LiveId" clId="{7BA07294-3BE8-45C4-B184-052FC48590AE}" dt="2020-11-01T05:05:11.547" v="214" actId="1036"/>
          <ac:spMkLst>
            <pc:docMk/>
            <pc:sldMk cId="1414681237" sldId="392"/>
            <ac:spMk id="4" creationId="{F48A2E2C-D13E-4A09-8236-B55AD0AA71D7}"/>
          </ac:spMkLst>
        </pc:spChg>
      </pc:sldChg>
      <pc:sldChg chg="addSp modSp mod">
        <pc:chgData name="Samson Christopher" userId="6a13b5f1e64a53ae" providerId="LiveId" clId="{7BA07294-3BE8-45C4-B184-052FC48590AE}" dt="2020-11-01T05:05:25.339" v="270" actId="1035"/>
        <pc:sldMkLst>
          <pc:docMk/>
          <pc:sldMk cId="4103851070" sldId="393"/>
        </pc:sldMkLst>
        <pc:spChg chg="add mod">
          <ac:chgData name="Samson Christopher" userId="6a13b5f1e64a53ae" providerId="LiveId" clId="{7BA07294-3BE8-45C4-B184-052FC48590AE}" dt="2020-11-01T05:05:25.339" v="270" actId="1035"/>
          <ac:spMkLst>
            <pc:docMk/>
            <pc:sldMk cId="4103851070" sldId="393"/>
            <ac:spMk id="4" creationId="{7AA55624-F1A7-4A3D-BB38-90A25A9B5660}"/>
          </ac:spMkLst>
        </pc:spChg>
      </pc:sldChg>
      <pc:sldChg chg="addSp modSp mod">
        <pc:chgData name="Samson Christopher" userId="6a13b5f1e64a53ae" providerId="LiveId" clId="{7BA07294-3BE8-45C4-B184-052FC48590AE}" dt="2020-11-01T05:06:37.719" v="440" actId="1035"/>
        <pc:sldMkLst>
          <pc:docMk/>
          <pc:sldMk cId="659567130" sldId="394"/>
        </pc:sldMkLst>
        <pc:spChg chg="add mod">
          <ac:chgData name="Samson Christopher" userId="6a13b5f1e64a53ae" providerId="LiveId" clId="{7BA07294-3BE8-45C4-B184-052FC48590AE}" dt="2020-11-01T05:06:37.719" v="440" actId="1035"/>
          <ac:spMkLst>
            <pc:docMk/>
            <pc:sldMk cId="659567130" sldId="394"/>
            <ac:spMk id="4" creationId="{C98084AA-C089-4FAC-A10E-F56A3A87843C}"/>
          </ac:spMkLst>
        </pc:spChg>
      </pc:sldChg>
      <pc:sldChg chg="addSp modSp mod">
        <pc:chgData name="Samson Christopher" userId="6a13b5f1e64a53ae" providerId="LiveId" clId="{7BA07294-3BE8-45C4-B184-052FC48590AE}" dt="2020-11-01T05:06:32.247" v="387" actId="1035"/>
        <pc:sldMkLst>
          <pc:docMk/>
          <pc:sldMk cId="859356432" sldId="395"/>
        </pc:sldMkLst>
        <pc:spChg chg="add mod">
          <ac:chgData name="Samson Christopher" userId="6a13b5f1e64a53ae" providerId="LiveId" clId="{7BA07294-3BE8-45C4-B184-052FC48590AE}" dt="2020-11-01T05:06:32.247" v="387" actId="1035"/>
          <ac:spMkLst>
            <pc:docMk/>
            <pc:sldMk cId="859356432" sldId="395"/>
            <ac:spMk id="4" creationId="{8D8F1F99-F24F-4902-AA3B-E56BFCC1CC8E}"/>
          </ac:spMkLst>
        </pc:spChg>
      </pc:sldChg>
      <pc:sldChg chg="addSp modSp mod">
        <pc:chgData name="Samson Christopher" userId="6a13b5f1e64a53ae" providerId="LiveId" clId="{7BA07294-3BE8-45C4-B184-052FC48590AE}" dt="2020-11-01T05:06:26.740" v="338" actId="1035"/>
        <pc:sldMkLst>
          <pc:docMk/>
          <pc:sldMk cId="2025405914" sldId="396"/>
        </pc:sldMkLst>
        <pc:spChg chg="add mod">
          <ac:chgData name="Samson Christopher" userId="6a13b5f1e64a53ae" providerId="LiveId" clId="{7BA07294-3BE8-45C4-B184-052FC48590AE}" dt="2020-11-01T05:06:26.740" v="338" actId="1035"/>
          <ac:spMkLst>
            <pc:docMk/>
            <pc:sldMk cId="2025405914" sldId="396"/>
            <ac:spMk id="4" creationId="{62ABC28E-AE24-40DB-9D48-59D2D90B123B}"/>
          </ac:spMkLst>
        </pc:spChg>
      </pc:sldChg>
      <pc:sldChg chg="del">
        <pc:chgData name="Samson Christopher" userId="6a13b5f1e64a53ae" providerId="LiveId" clId="{7BA07294-3BE8-45C4-B184-052FC48590AE}" dt="2020-11-01T05:03:42.00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7BA07294-3BE8-45C4-B184-052FC48590AE}" dt="2020-11-01T05:03:42.45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7BA07294-3BE8-45C4-B184-052FC48590AE}" dt="2020-11-01T05:03:42.92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7BA07294-3BE8-45C4-B184-052FC48590AE}" dt="2020-11-01T05:03:43.36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7BA07294-3BE8-45C4-B184-052FC48590AE}" dt="2020-11-01T05:03:43.89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BA07294-3BE8-45C4-B184-052FC48590AE}" dt="2020-11-01T05:03:44.38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BA07294-3BE8-45C4-B184-052FC48590AE}" dt="2020-11-01T05:03:44.91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D9E40-E0B7-42B8-80BF-3CF04F693A68}"/>
              </a:ext>
            </a:extLst>
          </p:cNvPr>
          <p:cNvSpPr txBox="1"/>
          <p:nvPr/>
        </p:nvSpPr>
        <p:spPr>
          <a:xfrm>
            <a:off x="2307564" y="5681898"/>
            <a:ext cx="757687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ûL®Pôo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ûL®Pôo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005CD-FD85-409F-B9BD-B3BD1BCCF00E}"/>
              </a:ext>
            </a:extLst>
          </p:cNvPr>
          <p:cNvSpPr txBox="1"/>
          <p:nvPr/>
        </p:nvSpPr>
        <p:spPr>
          <a:xfrm>
            <a:off x="1525048" y="537416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JÚúTôÕm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ûL®Pôo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JÚúTôÕm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ûL®Pôo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8902-2FFF-42B3-AEE0-D250DCDCA56F}"/>
              </a:ext>
            </a:extLst>
          </p:cNvPr>
          <p:cNvSpPr txBox="1"/>
          <p:nvPr/>
        </p:nvSpPr>
        <p:spPr>
          <a:xfrm>
            <a:off x="2024063" y="5376350"/>
            <a:ext cx="814387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NôjRô²u </a:t>
            </a:r>
            <a:r>
              <a:rPr lang="en-US" dirty="0" err="1"/>
              <a:t>úNû</a:t>
            </a:r>
            <a:r>
              <a:rPr lang="en-US" dirty="0"/>
              <a:t>]Ls </a:t>
            </a:r>
            <a:r>
              <a:rPr lang="en-US" dirty="0" err="1"/>
              <a:t>YkRôÛm</a:t>
            </a:r>
            <a:r>
              <a:rPr lang="en-US" dirty="0"/>
              <a:t> N§ </a:t>
            </a:r>
            <a:r>
              <a:rPr lang="en-US" dirty="0" err="1"/>
              <a:t>SôN</a:t>
            </a:r>
            <a:r>
              <a:rPr lang="en-US" dirty="0"/>
              <a:t> </a:t>
            </a:r>
            <a:r>
              <a:rPr lang="en-US" dirty="0" err="1"/>
              <a:t>úUôNeLs</a:t>
            </a:r>
            <a:r>
              <a:rPr lang="en-US" dirty="0"/>
              <a:t> </a:t>
            </a:r>
            <a:r>
              <a:rPr lang="en-US" dirty="0" err="1"/>
              <a:t>ùTÚ</a:t>
            </a:r>
            <a:r>
              <a:rPr lang="en-US" dirty="0"/>
              <a:t>¡]</a:t>
            </a:r>
            <a:r>
              <a:rPr lang="en-US" dirty="0" err="1"/>
              <a:t>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A2E2C-D13E-4A09-8236-B55AD0AA71D7}"/>
              </a:ext>
            </a:extLst>
          </p:cNvPr>
          <p:cNvSpPr txBox="1"/>
          <p:nvPr/>
        </p:nvSpPr>
        <p:spPr>
          <a:xfrm>
            <a:off x="2131103" y="5375140"/>
            <a:ext cx="79297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úNû</a:t>
            </a:r>
            <a:r>
              <a:rPr lang="en-US" dirty="0"/>
              <a:t>]</a:t>
            </a:r>
            <a:r>
              <a:rPr lang="en-US" dirty="0" err="1"/>
              <a:t>L°u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SUdLôL</a:t>
            </a:r>
            <a:r>
              <a:rPr lang="en-US" dirty="0"/>
              <a:t> </a:t>
            </a:r>
            <a:r>
              <a:rPr lang="en-US" dirty="0" err="1"/>
              <a:t>ÙjReLs</a:t>
            </a:r>
            <a:r>
              <a:rPr lang="en-US" dirty="0"/>
              <a:t> </a:t>
            </a:r>
            <a:r>
              <a:rPr lang="en-US" dirty="0" err="1"/>
              <a:t>ùNnYôo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5624-F1A7-4A3D-BB38-90A25A9B5660}"/>
              </a:ext>
            </a:extLst>
          </p:cNvPr>
          <p:cNvSpPr txBox="1"/>
          <p:nvPr/>
        </p:nvSpPr>
        <p:spPr>
          <a:xfrm>
            <a:off x="1556457" y="5375140"/>
            <a:ext cx="907908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Nô®u</a:t>
            </a:r>
            <a:r>
              <a:rPr lang="en-US" dirty="0"/>
              <a:t> Ts[</a:t>
            </a:r>
            <a:r>
              <a:rPr lang="en-US" dirty="0" err="1"/>
              <a:t>jRôd¡p</a:t>
            </a:r>
            <a:r>
              <a:rPr lang="en-US" dirty="0"/>
              <a:t> </a:t>
            </a:r>
            <a:r>
              <a:rPr lang="en-US" dirty="0" err="1"/>
              <a:t>SPkRôÛm</a:t>
            </a:r>
            <a:r>
              <a:rPr lang="en-US" dirty="0"/>
              <a:t> </a:t>
            </a:r>
            <a:r>
              <a:rPr lang="en-US" dirty="0" err="1"/>
              <a:t>NjÕÚ</a:t>
            </a:r>
            <a:r>
              <a:rPr lang="en-US" dirty="0"/>
              <a:t> </a:t>
            </a:r>
            <a:r>
              <a:rPr lang="en-US" dirty="0" err="1"/>
              <a:t>úNû</a:t>
            </a:r>
            <a:r>
              <a:rPr lang="en-US" dirty="0"/>
              <a:t>]Ls §]m </a:t>
            </a:r>
            <a:r>
              <a:rPr lang="en-US" dirty="0" err="1"/>
              <a:t>ùTÚ</a:t>
            </a:r>
            <a:r>
              <a:rPr lang="en-US" dirty="0"/>
              <a:t>¡]</a:t>
            </a:r>
            <a:r>
              <a:rPr lang="en-US" dirty="0" err="1"/>
              <a:t>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084AA-C089-4FAC-A10E-F56A3A87843C}"/>
              </a:ext>
            </a:extLst>
          </p:cNvPr>
          <p:cNvSpPr txBox="1"/>
          <p:nvPr/>
        </p:nvSpPr>
        <p:spPr>
          <a:xfrm>
            <a:off x="2252743" y="5375140"/>
            <a:ext cx="76865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EXLjûR</a:t>
            </a:r>
            <a:r>
              <a:rPr lang="en-US" dirty="0"/>
              <a:t> ù_«</a:t>
            </a:r>
            <a:r>
              <a:rPr lang="en-US" dirty="0" err="1"/>
              <a:t>jR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SUdLôL</a:t>
            </a:r>
            <a:r>
              <a:rPr lang="en-US" dirty="0"/>
              <a:t> </a:t>
            </a:r>
            <a:r>
              <a:rPr lang="en-US" dirty="0" err="1"/>
              <a:t>ÙjReLs</a:t>
            </a:r>
            <a:r>
              <a:rPr lang="en-US" dirty="0"/>
              <a:t> </a:t>
            </a:r>
            <a:r>
              <a:rPr lang="en-US" dirty="0" err="1"/>
              <a:t>ùNnYôo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F1F99-F24F-4902-AA3B-E56BFCC1CC8E}"/>
              </a:ext>
            </a:extLst>
          </p:cNvPr>
          <p:cNvSpPr txBox="1"/>
          <p:nvPr/>
        </p:nvSpPr>
        <p:spPr>
          <a:xfrm>
            <a:off x="508932" y="5379254"/>
            <a:ext cx="111741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UdLs</a:t>
            </a:r>
            <a:r>
              <a:rPr lang="en-US" dirty="0"/>
              <a:t> </a:t>
            </a:r>
            <a:r>
              <a:rPr lang="en-US" dirty="0" err="1"/>
              <a:t>VôYÚm</a:t>
            </a:r>
            <a:r>
              <a:rPr lang="en-US" dirty="0"/>
              <a:t> </a:t>
            </a:r>
            <a:r>
              <a:rPr lang="en-US" dirty="0" err="1"/>
              <a:t>SmûUl</a:t>
            </a:r>
            <a:r>
              <a:rPr lang="en-US" dirty="0"/>
              <a:t> </a:t>
            </a:r>
            <a:r>
              <a:rPr lang="en-US" dirty="0" err="1"/>
              <a:t>TûLj§hPôÛm</a:t>
            </a:r>
            <a:r>
              <a:rPr lang="en-US" dirty="0"/>
              <a:t> </a:t>
            </a:r>
            <a:r>
              <a:rPr lang="en-US" dirty="0" err="1"/>
              <a:t>GkRd</a:t>
            </a:r>
            <a:r>
              <a:rPr lang="en-US" dirty="0"/>
              <a:t> </a:t>
            </a:r>
            <a:r>
              <a:rPr lang="en-US" dirty="0" err="1"/>
              <a:t>LôWQªu</a:t>
            </a:r>
            <a:r>
              <a:rPr lang="en-US" dirty="0"/>
              <a:t>± Gs° </a:t>
            </a:r>
            <a:r>
              <a:rPr lang="en-US" dirty="0" err="1"/>
              <a:t>SûLj§hPôÛm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C28E-AE24-40DB-9D48-59D2D90B123B}"/>
              </a:ext>
            </a:extLst>
          </p:cNvPr>
          <p:cNvSpPr txBox="1"/>
          <p:nvPr/>
        </p:nvSpPr>
        <p:spPr>
          <a:xfrm>
            <a:off x="2110131" y="5375140"/>
            <a:ext cx="79717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</a:t>
            </a:r>
            <a:r>
              <a:rPr lang="en-US" dirty="0"/>
              <a:t> </a:t>
            </a:r>
            <a:r>
              <a:rPr lang="en-US" dirty="0" err="1"/>
              <a:t>LojRWôm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</a:p>
          <a:p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LôQd¡ÚûT</a:t>
            </a:r>
            <a:r>
              <a:rPr lang="en-US" dirty="0"/>
              <a:t> </a:t>
            </a:r>
            <a:r>
              <a:rPr lang="en-US" dirty="0" err="1"/>
              <a:t>ùNnYôo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97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2020-11-01T05:06:40Z</dcterms:modified>
</cp:coreProperties>
</file>