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9E471DF-A8D5-45BA-8025-3874AFBB2093}"/>
    <pc:docChg chg="delSld modSld">
      <pc:chgData name="Samson Christopher" userId="6a13b5f1e64a53ae" providerId="LiveId" clId="{A9E471DF-A8D5-45BA-8025-3874AFBB2093}" dt="2020-11-01T05:11:15.694" v="586" actId="1036"/>
      <pc:docMkLst>
        <pc:docMk/>
      </pc:docMkLst>
      <pc:sldChg chg="del">
        <pc:chgData name="Samson Christopher" userId="6a13b5f1e64a53ae" providerId="LiveId" clId="{A9E471DF-A8D5-45BA-8025-3874AFBB2093}" dt="2020-11-01T05:08:56.512" v="20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9E471DF-A8D5-45BA-8025-3874AFBB2093}" dt="2020-11-01T05:11:15.694" v="586" actId="1036"/>
        <pc:sldMkLst>
          <pc:docMk/>
          <pc:sldMk cId="1777894342" sldId="389"/>
        </pc:sldMkLst>
        <pc:spChg chg="add mod">
          <ac:chgData name="Samson Christopher" userId="6a13b5f1e64a53ae" providerId="LiveId" clId="{A9E471DF-A8D5-45BA-8025-3874AFBB2093}" dt="2020-11-01T05:11:15.694" v="586" actId="1036"/>
          <ac:spMkLst>
            <pc:docMk/>
            <pc:sldMk cId="1777894342" sldId="389"/>
            <ac:spMk id="4" creationId="{AE7181E6-9409-4E67-857E-0F771E53B84D}"/>
          </ac:spMkLst>
        </pc:spChg>
      </pc:sldChg>
      <pc:sldChg chg="addSp modSp mod">
        <pc:chgData name="Samson Christopher" userId="6a13b5f1e64a53ae" providerId="LiveId" clId="{A9E471DF-A8D5-45BA-8025-3874AFBB2093}" dt="2020-11-01T05:11:11.028" v="536" actId="1036"/>
        <pc:sldMkLst>
          <pc:docMk/>
          <pc:sldMk cId="850099564" sldId="390"/>
        </pc:sldMkLst>
        <pc:spChg chg="add mod">
          <ac:chgData name="Samson Christopher" userId="6a13b5f1e64a53ae" providerId="LiveId" clId="{A9E471DF-A8D5-45BA-8025-3874AFBB2093}" dt="2020-11-01T05:11:11.028" v="536" actId="1036"/>
          <ac:spMkLst>
            <pc:docMk/>
            <pc:sldMk cId="850099564" sldId="390"/>
            <ac:spMk id="4" creationId="{9EE11C0E-0FD1-419F-9E1C-BD6CBE2120A9}"/>
          </ac:spMkLst>
        </pc:spChg>
      </pc:sldChg>
      <pc:sldChg chg="addSp modSp mod">
        <pc:chgData name="Samson Christopher" userId="6a13b5f1e64a53ae" providerId="LiveId" clId="{A9E471DF-A8D5-45BA-8025-3874AFBB2093}" dt="2020-11-01T05:11:05.032" v="488" actId="1035"/>
        <pc:sldMkLst>
          <pc:docMk/>
          <pc:sldMk cId="944968354" sldId="391"/>
        </pc:sldMkLst>
        <pc:spChg chg="add mod">
          <ac:chgData name="Samson Christopher" userId="6a13b5f1e64a53ae" providerId="LiveId" clId="{A9E471DF-A8D5-45BA-8025-3874AFBB2093}" dt="2020-11-01T05:11:05.032" v="488" actId="1035"/>
          <ac:spMkLst>
            <pc:docMk/>
            <pc:sldMk cId="944968354" sldId="391"/>
            <ac:spMk id="4" creationId="{0D54E63D-B6FC-44BE-AB2E-9C67E05932C6}"/>
          </ac:spMkLst>
        </pc:spChg>
      </pc:sldChg>
      <pc:sldChg chg="addSp modSp mod">
        <pc:chgData name="Samson Christopher" userId="6a13b5f1e64a53ae" providerId="LiveId" clId="{A9E471DF-A8D5-45BA-8025-3874AFBB2093}" dt="2020-11-01T05:10:53.463" v="407" actId="1035"/>
        <pc:sldMkLst>
          <pc:docMk/>
          <pc:sldMk cId="1414681237" sldId="392"/>
        </pc:sldMkLst>
        <pc:spChg chg="add mod">
          <ac:chgData name="Samson Christopher" userId="6a13b5f1e64a53ae" providerId="LiveId" clId="{A9E471DF-A8D5-45BA-8025-3874AFBB2093}" dt="2020-11-01T05:10:53.463" v="407" actId="1035"/>
          <ac:spMkLst>
            <pc:docMk/>
            <pc:sldMk cId="1414681237" sldId="392"/>
            <ac:spMk id="4" creationId="{982A8C5A-19B9-49A6-A817-AADBDE359FD7}"/>
          </ac:spMkLst>
        </pc:spChg>
      </pc:sldChg>
      <pc:sldChg chg="addSp modSp mod">
        <pc:chgData name="Samson Christopher" userId="6a13b5f1e64a53ae" providerId="LiveId" clId="{A9E471DF-A8D5-45BA-8025-3874AFBB2093}" dt="2020-11-01T05:10:47.727" v="354" actId="1035"/>
        <pc:sldMkLst>
          <pc:docMk/>
          <pc:sldMk cId="4103851070" sldId="393"/>
        </pc:sldMkLst>
        <pc:spChg chg="add mod">
          <ac:chgData name="Samson Christopher" userId="6a13b5f1e64a53ae" providerId="LiveId" clId="{A9E471DF-A8D5-45BA-8025-3874AFBB2093}" dt="2020-11-01T05:10:47.727" v="354" actId="1035"/>
          <ac:spMkLst>
            <pc:docMk/>
            <pc:sldMk cId="4103851070" sldId="393"/>
            <ac:spMk id="4" creationId="{6FC74D5D-2232-40D0-BA6C-390B7CFD8E0F}"/>
          </ac:spMkLst>
        </pc:spChg>
      </pc:sldChg>
      <pc:sldChg chg="addSp modSp mod">
        <pc:chgData name="Samson Christopher" userId="6a13b5f1e64a53ae" providerId="LiveId" clId="{A9E471DF-A8D5-45BA-8025-3874AFBB2093}" dt="2020-11-01T05:10:41.045" v="293" actId="1035"/>
        <pc:sldMkLst>
          <pc:docMk/>
          <pc:sldMk cId="659567130" sldId="394"/>
        </pc:sldMkLst>
        <pc:spChg chg="add mod">
          <ac:chgData name="Samson Christopher" userId="6a13b5f1e64a53ae" providerId="LiveId" clId="{A9E471DF-A8D5-45BA-8025-3874AFBB2093}" dt="2020-11-01T05:10:41.045" v="293" actId="1035"/>
          <ac:spMkLst>
            <pc:docMk/>
            <pc:sldMk cId="659567130" sldId="394"/>
            <ac:spMk id="4" creationId="{E1B56701-4113-41E5-943F-DFD20B8741B1}"/>
          </ac:spMkLst>
        </pc:spChg>
      </pc:sldChg>
      <pc:sldChg chg="addSp modSp mod">
        <pc:chgData name="Samson Christopher" userId="6a13b5f1e64a53ae" providerId="LiveId" clId="{A9E471DF-A8D5-45BA-8025-3874AFBB2093}" dt="2020-11-01T05:10:35.238" v="247" actId="1035"/>
        <pc:sldMkLst>
          <pc:docMk/>
          <pc:sldMk cId="859356432" sldId="395"/>
        </pc:sldMkLst>
        <pc:spChg chg="add mod">
          <ac:chgData name="Samson Christopher" userId="6a13b5f1e64a53ae" providerId="LiveId" clId="{A9E471DF-A8D5-45BA-8025-3874AFBB2093}" dt="2020-11-01T05:10:35.238" v="247" actId="1035"/>
          <ac:spMkLst>
            <pc:docMk/>
            <pc:sldMk cId="859356432" sldId="395"/>
            <ac:spMk id="4" creationId="{7AEA1F38-26CB-409D-A69D-ACBED09E90A4}"/>
          </ac:spMkLst>
        </pc:spChg>
      </pc:sldChg>
      <pc:sldChg chg="addSp modSp mod">
        <pc:chgData name="Samson Christopher" userId="6a13b5f1e64a53ae" providerId="LiveId" clId="{A9E471DF-A8D5-45BA-8025-3874AFBB2093}" dt="2020-11-01T05:10:30.226" v="197" actId="1035"/>
        <pc:sldMkLst>
          <pc:docMk/>
          <pc:sldMk cId="2025405914" sldId="396"/>
        </pc:sldMkLst>
        <pc:spChg chg="add mod">
          <ac:chgData name="Samson Christopher" userId="6a13b5f1e64a53ae" providerId="LiveId" clId="{A9E471DF-A8D5-45BA-8025-3874AFBB2093}" dt="2020-11-01T05:10:30.226" v="197" actId="1035"/>
          <ac:spMkLst>
            <pc:docMk/>
            <pc:sldMk cId="2025405914" sldId="396"/>
            <ac:spMk id="4" creationId="{202F95A7-04D1-4604-B1FE-127738A94DF6}"/>
          </ac:spMkLst>
        </pc:spChg>
      </pc:sldChg>
      <pc:sldChg chg="addSp modSp mod">
        <pc:chgData name="Samson Christopher" userId="6a13b5f1e64a53ae" providerId="LiveId" clId="{A9E471DF-A8D5-45BA-8025-3874AFBB2093}" dt="2020-11-01T05:10:24.776" v="150" actId="1036"/>
        <pc:sldMkLst>
          <pc:docMk/>
          <pc:sldMk cId="2940326978" sldId="397"/>
        </pc:sldMkLst>
        <pc:spChg chg="add mod">
          <ac:chgData name="Samson Christopher" userId="6a13b5f1e64a53ae" providerId="LiveId" clId="{A9E471DF-A8D5-45BA-8025-3874AFBB2093}" dt="2020-11-01T05:10:24.776" v="150" actId="1036"/>
          <ac:spMkLst>
            <pc:docMk/>
            <pc:sldMk cId="2940326978" sldId="397"/>
            <ac:spMk id="4" creationId="{CD4A0B6D-3F37-4BC9-9419-A69935ECD1B3}"/>
          </ac:spMkLst>
        </pc:spChg>
      </pc:sldChg>
      <pc:sldChg chg="addSp modSp mod">
        <pc:chgData name="Samson Christopher" userId="6a13b5f1e64a53ae" providerId="LiveId" clId="{A9E471DF-A8D5-45BA-8025-3874AFBB2093}" dt="2020-11-01T05:10:20.034" v="107" actId="1035"/>
        <pc:sldMkLst>
          <pc:docMk/>
          <pc:sldMk cId="2964080828" sldId="398"/>
        </pc:sldMkLst>
        <pc:spChg chg="add mod">
          <ac:chgData name="Samson Christopher" userId="6a13b5f1e64a53ae" providerId="LiveId" clId="{A9E471DF-A8D5-45BA-8025-3874AFBB2093}" dt="2020-11-01T05:10:20.034" v="107" actId="1035"/>
          <ac:spMkLst>
            <pc:docMk/>
            <pc:sldMk cId="2964080828" sldId="398"/>
            <ac:spMk id="4" creationId="{2A63EC38-1E01-46F9-9B2C-A3E23A8ADF8C}"/>
          </ac:spMkLst>
        </pc:spChg>
      </pc:sldChg>
      <pc:sldChg chg="del">
        <pc:chgData name="Samson Christopher" userId="6a13b5f1e64a53ae" providerId="LiveId" clId="{A9E471DF-A8D5-45BA-8025-3874AFBB2093}" dt="2020-11-01T05:08:23.43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A9E471DF-A8D5-45BA-8025-3874AFBB2093}" dt="2020-11-01T05:08:25.67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A9E471DF-A8D5-45BA-8025-3874AFBB2093}" dt="2020-11-01T05:08:26.28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9E471DF-A8D5-45BA-8025-3874AFBB2093}" dt="2020-11-01T05:08:26.75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9E471DF-A8D5-45BA-8025-3874AFBB2093}" dt="2020-11-01T05:08:27.27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181E6-9409-4E67-857E-0F771E53B84D}"/>
              </a:ext>
            </a:extLst>
          </p:cNvPr>
          <p:cNvSpPr txBox="1"/>
          <p:nvPr/>
        </p:nvSpPr>
        <p:spPr>
          <a:xfrm>
            <a:off x="2183584" y="5377237"/>
            <a:ext cx="78248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Gu </a:t>
            </a:r>
            <a:r>
              <a:rPr lang="en-US" dirty="0" err="1"/>
              <a:t>T¬Lô</a:t>
            </a:r>
            <a:r>
              <a:rPr lang="en-US" dirty="0"/>
              <a:t>¬ -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Gu </a:t>
            </a:r>
            <a:r>
              <a:rPr lang="en-US" dirty="0" err="1"/>
              <a:t>T¬Lô</a:t>
            </a:r>
            <a:r>
              <a:rPr lang="en-US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3EC38-1E01-46F9-9B2C-A3E23A8ADF8C}"/>
              </a:ext>
            </a:extLst>
          </p:cNvPr>
          <p:cNvSpPr txBox="1"/>
          <p:nvPr/>
        </p:nvSpPr>
        <p:spPr>
          <a:xfrm>
            <a:off x="2661757" y="5377237"/>
            <a:ext cx="68684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TX </a:t>
            </a:r>
            <a:r>
              <a:rPr lang="en-US" dirty="0" err="1"/>
              <a:t>úNôRû</a:t>
            </a:r>
            <a:r>
              <a:rPr lang="en-US" dirty="0"/>
              <a:t>] </a:t>
            </a:r>
            <a:r>
              <a:rPr lang="en-US" dirty="0" err="1"/>
              <a:t>ãrkRôÛm</a:t>
            </a:r>
            <a:endParaRPr lang="en-US" dirty="0"/>
          </a:p>
          <a:p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CWô_ô</a:t>
            </a:r>
            <a:r>
              <a:rPr lang="en-US" dirty="0"/>
              <a:t> Gu </a:t>
            </a:r>
            <a:r>
              <a:rPr lang="en-US" dirty="0" err="1"/>
              <a:t>T¬Lô</a:t>
            </a:r>
            <a:r>
              <a:rPr lang="en-US" dirty="0"/>
              <a:t>¬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11C0E-0FD1-419F-9E1C-BD6CBE2120A9}"/>
              </a:ext>
            </a:extLst>
          </p:cNvPr>
          <p:cNvSpPr txBox="1"/>
          <p:nvPr/>
        </p:nvSpPr>
        <p:spPr>
          <a:xfrm>
            <a:off x="2158417" y="5377237"/>
            <a:ext cx="78751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Ë®V </a:t>
            </a:r>
            <a:r>
              <a:rPr lang="en-US" dirty="0" err="1"/>
              <a:t>SôhLù</a:t>
            </a:r>
            <a:r>
              <a:rPr lang="en-US" dirty="0"/>
              <a:t>[</a:t>
            </a:r>
            <a:r>
              <a:rPr lang="en-US" dirty="0" err="1"/>
              <a:t>pXôm</a:t>
            </a:r>
            <a:endParaRPr lang="en-US" dirty="0"/>
          </a:p>
          <a:p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CWô_ô</a:t>
            </a:r>
            <a:r>
              <a:rPr lang="en-US" dirty="0"/>
              <a:t> Gu </a:t>
            </a:r>
            <a:r>
              <a:rPr lang="en-US" dirty="0" err="1"/>
              <a:t>T¬Lô</a:t>
            </a:r>
            <a:r>
              <a:rPr lang="en-US" dirty="0"/>
              <a:t>¬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4E63D-B6FC-44BE-AB2E-9C67E05932C6}"/>
              </a:ext>
            </a:extLst>
          </p:cNvPr>
          <p:cNvSpPr txBox="1"/>
          <p:nvPr/>
        </p:nvSpPr>
        <p:spPr>
          <a:xfrm>
            <a:off x="2162612" y="5377237"/>
            <a:ext cx="78667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ÕuTeLs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Gu] </a:t>
            </a:r>
            <a:r>
              <a:rPr lang="en-US" dirty="0" err="1"/>
              <a:t>YôûRLs</a:t>
            </a:r>
            <a:r>
              <a:rPr lang="en-US" dirty="0"/>
              <a:t> </a:t>
            </a:r>
            <a:r>
              <a:rPr lang="en-US" dirty="0" err="1"/>
              <a:t>úSokRôÛm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8C5A-19B9-49A6-A817-AADBDE359FD7}"/>
              </a:ext>
            </a:extLst>
          </p:cNvPr>
          <p:cNvSpPr txBox="1"/>
          <p:nvPr/>
        </p:nvSpPr>
        <p:spPr>
          <a:xfrm>
            <a:off x="1409350" y="5377237"/>
            <a:ext cx="81876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LxPeLs</a:t>
            </a:r>
            <a:r>
              <a:rPr lang="en-US" dirty="0"/>
              <a:t> </a:t>
            </a:r>
            <a:r>
              <a:rPr lang="en-US" dirty="0" err="1"/>
              <a:t>ãrkRôÛm</a:t>
            </a:r>
            <a:endParaRPr lang="en-US" dirty="0"/>
          </a:p>
          <a:p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CWô_ô</a:t>
            </a:r>
            <a:r>
              <a:rPr lang="en-US" dirty="0"/>
              <a:t> Gu </a:t>
            </a:r>
            <a:r>
              <a:rPr lang="en-US" dirty="0" err="1"/>
              <a:t>T¬Lô</a:t>
            </a:r>
            <a:r>
              <a:rPr lang="en-US" dirty="0"/>
              <a:t>¬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74D5D-2232-40D0-BA6C-390B7CFD8E0F}"/>
              </a:ext>
            </a:extLst>
          </p:cNvPr>
          <p:cNvSpPr txBox="1"/>
          <p:nvPr/>
        </p:nvSpPr>
        <p:spPr>
          <a:xfrm>
            <a:off x="2095500" y="5377237"/>
            <a:ext cx="8001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NôjRôu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G§ojRôÛm</a:t>
            </a:r>
            <a:r>
              <a:rPr lang="en-US" dirty="0"/>
              <a:t> </a:t>
            </a:r>
            <a:r>
              <a:rPr lang="en-US" dirty="0" err="1"/>
              <a:t>NjÕÚ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ùRôPokRôÛm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56701-4113-41E5-943F-DFD20B8741B1}"/>
              </a:ext>
            </a:extLst>
          </p:cNvPr>
          <p:cNvSpPr txBox="1"/>
          <p:nvPr/>
        </p:nvSpPr>
        <p:spPr>
          <a:xfrm>
            <a:off x="2070333" y="5377237"/>
            <a:ext cx="80513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NgNXeLs</a:t>
            </a:r>
            <a:r>
              <a:rPr lang="en-US" dirty="0"/>
              <a:t> </a:t>
            </a:r>
            <a:r>
              <a:rPr lang="en-US" dirty="0" err="1"/>
              <a:t>YkR</a:t>
            </a:r>
            <a:r>
              <a:rPr lang="en-US" dirty="0"/>
              <a:t> </a:t>
            </a:r>
            <a:r>
              <a:rPr lang="en-US" dirty="0" err="1"/>
              <a:t>úTôÕm</a:t>
            </a:r>
            <a:endParaRPr lang="en-US" dirty="0"/>
          </a:p>
          <a:p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CWô_ô</a:t>
            </a:r>
            <a:r>
              <a:rPr lang="en-US" dirty="0"/>
              <a:t> Gu </a:t>
            </a:r>
            <a:r>
              <a:rPr lang="en-US" dirty="0" err="1"/>
              <a:t>T¬Lô</a:t>
            </a:r>
            <a:r>
              <a:rPr lang="en-US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A1F38-26CB-409D-A69D-ACBED09E90A4}"/>
              </a:ext>
            </a:extLst>
          </p:cNvPr>
          <p:cNvSpPr txBox="1"/>
          <p:nvPr/>
        </p:nvSpPr>
        <p:spPr>
          <a:xfrm>
            <a:off x="2191973" y="5385626"/>
            <a:ext cx="78080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TQd</a:t>
            </a:r>
            <a:r>
              <a:rPr lang="en-US" dirty="0"/>
              <a:t> </a:t>
            </a:r>
            <a:r>
              <a:rPr lang="en-US" dirty="0" err="1"/>
              <a:t>LxPeLs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U]d </a:t>
            </a:r>
            <a:r>
              <a:rPr lang="en-US" dirty="0" err="1"/>
              <a:t>LxPeLs</a:t>
            </a:r>
            <a:r>
              <a:rPr lang="en-US" dirty="0"/>
              <a:t> </a:t>
            </a:r>
            <a:r>
              <a:rPr lang="en-US" dirty="0" err="1"/>
              <a:t>úSokRôÛm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F95A7-04D1-4604-B1FE-127738A94DF6}"/>
              </a:ext>
            </a:extLst>
          </p:cNvPr>
          <p:cNvSpPr txBox="1"/>
          <p:nvPr/>
        </p:nvSpPr>
        <p:spPr>
          <a:xfrm>
            <a:off x="2489782" y="5377237"/>
            <a:ext cx="721243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_]m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ùYßjRôÛm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CWô_ô</a:t>
            </a:r>
            <a:r>
              <a:rPr lang="en-US" dirty="0"/>
              <a:t> Gu </a:t>
            </a:r>
            <a:r>
              <a:rPr lang="en-US" dirty="0" err="1"/>
              <a:t>T¬Lô</a:t>
            </a:r>
            <a:r>
              <a:rPr lang="en-US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A0B6D-3F37-4BC9-9419-A69935ECD1B3}"/>
              </a:ext>
            </a:extLst>
          </p:cNvPr>
          <p:cNvSpPr txBox="1"/>
          <p:nvPr/>
        </p:nvSpPr>
        <p:spPr>
          <a:xfrm>
            <a:off x="2187779" y="5377237"/>
            <a:ext cx="78164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ùTÚm</a:t>
            </a:r>
            <a:r>
              <a:rPr lang="en-US" dirty="0"/>
              <a:t> ®</a:t>
            </a:r>
            <a:r>
              <a:rPr lang="en-US" dirty="0" err="1"/>
              <a:t>Vô§Ls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</a:t>
            </a:r>
            <a:r>
              <a:rPr lang="en-US" dirty="0" err="1"/>
              <a:t>LÓm</a:t>
            </a:r>
            <a:r>
              <a:rPr lang="en-US" dirty="0"/>
              <a:t> </a:t>
            </a:r>
            <a:r>
              <a:rPr lang="en-US" dirty="0" err="1"/>
              <a:t>úRôp®Ls</a:t>
            </a:r>
            <a:r>
              <a:rPr lang="en-US" dirty="0"/>
              <a:t> </a:t>
            </a:r>
            <a:r>
              <a:rPr lang="en-US" dirty="0" err="1"/>
              <a:t>úSokRôÛm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119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2020-11-01T05:11:20Z</dcterms:modified>
</cp:coreProperties>
</file>