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90DF63D-30F4-4412-BCB3-25AC072D9734}"/>
    <pc:docChg chg="undo custSel delSld modSld">
      <pc:chgData name="Samson Christopher" userId="6a13b5f1e64a53ae" providerId="LiveId" clId="{690DF63D-30F4-4412-BCB3-25AC072D9734}" dt="2020-11-01T05:16:56.043" v="481" actId="1035"/>
      <pc:docMkLst>
        <pc:docMk/>
      </pc:docMkLst>
      <pc:sldChg chg="del">
        <pc:chgData name="Samson Christopher" userId="6a13b5f1e64a53ae" providerId="LiveId" clId="{690DF63D-30F4-4412-BCB3-25AC072D9734}" dt="2020-11-01T05:14:41.60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90DF63D-30F4-4412-BCB3-25AC072D9734}" dt="2020-11-01T05:16:56.043" v="481" actId="1035"/>
        <pc:sldMkLst>
          <pc:docMk/>
          <pc:sldMk cId="1777894342" sldId="389"/>
        </pc:sldMkLst>
        <pc:spChg chg="add mod">
          <ac:chgData name="Samson Christopher" userId="6a13b5f1e64a53ae" providerId="LiveId" clId="{690DF63D-30F4-4412-BCB3-25AC072D9734}" dt="2020-11-01T05:16:56.043" v="481" actId="1035"/>
          <ac:spMkLst>
            <pc:docMk/>
            <pc:sldMk cId="1777894342" sldId="389"/>
            <ac:spMk id="4" creationId="{631D5661-0525-4E8D-9A79-1C9C928D92ED}"/>
          </ac:spMkLst>
        </pc:spChg>
      </pc:sldChg>
      <pc:sldChg chg="addSp modSp mod">
        <pc:chgData name="Samson Christopher" userId="6a13b5f1e64a53ae" providerId="LiveId" clId="{690DF63D-30F4-4412-BCB3-25AC072D9734}" dt="2020-11-01T05:16:51.087" v="435" actId="1036"/>
        <pc:sldMkLst>
          <pc:docMk/>
          <pc:sldMk cId="850099564" sldId="390"/>
        </pc:sldMkLst>
        <pc:spChg chg="add mod">
          <ac:chgData name="Samson Christopher" userId="6a13b5f1e64a53ae" providerId="LiveId" clId="{690DF63D-30F4-4412-BCB3-25AC072D9734}" dt="2020-11-01T05:16:51.087" v="435" actId="1036"/>
          <ac:spMkLst>
            <pc:docMk/>
            <pc:sldMk cId="850099564" sldId="390"/>
            <ac:spMk id="4" creationId="{F58EAE94-011E-4E1B-A1C4-C5EB48B57DA9}"/>
          </ac:spMkLst>
        </pc:spChg>
      </pc:sldChg>
      <pc:sldChg chg="addSp modSp mod">
        <pc:chgData name="Samson Christopher" userId="6a13b5f1e64a53ae" providerId="LiveId" clId="{690DF63D-30F4-4412-BCB3-25AC072D9734}" dt="2020-11-01T05:16:46.248" v="387" actId="1036"/>
        <pc:sldMkLst>
          <pc:docMk/>
          <pc:sldMk cId="944968354" sldId="391"/>
        </pc:sldMkLst>
        <pc:spChg chg="add mod">
          <ac:chgData name="Samson Christopher" userId="6a13b5f1e64a53ae" providerId="LiveId" clId="{690DF63D-30F4-4412-BCB3-25AC072D9734}" dt="2020-11-01T05:16:46.248" v="387" actId="1036"/>
          <ac:spMkLst>
            <pc:docMk/>
            <pc:sldMk cId="944968354" sldId="391"/>
            <ac:spMk id="4" creationId="{145E3F68-7BE8-4371-9711-D2D0CA97F1E0}"/>
          </ac:spMkLst>
        </pc:spChg>
      </pc:sldChg>
      <pc:sldChg chg="addSp modSp mod">
        <pc:chgData name="Samson Christopher" userId="6a13b5f1e64a53ae" providerId="LiveId" clId="{690DF63D-30F4-4412-BCB3-25AC072D9734}" dt="2020-11-01T05:16:40.826" v="333" actId="1036"/>
        <pc:sldMkLst>
          <pc:docMk/>
          <pc:sldMk cId="1414681237" sldId="392"/>
        </pc:sldMkLst>
        <pc:spChg chg="add mod">
          <ac:chgData name="Samson Christopher" userId="6a13b5f1e64a53ae" providerId="LiveId" clId="{690DF63D-30F4-4412-BCB3-25AC072D9734}" dt="2020-11-01T05:16:40.826" v="333" actId="1036"/>
          <ac:spMkLst>
            <pc:docMk/>
            <pc:sldMk cId="1414681237" sldId="392"/>
            <ac:spMk id="4" creationId="{85DEF562-F786-4846-9DAC-17AC8373C4DA}"/>
          </ac:spMkLst>
        </pc:spChg>
      </pc:sldChg>
      <pc:sldChg chg="addSp modSp mod">
        <pc:chgData name="Samson Christopher" userId="6a13b5f1e64a53ae" providerId="LiveId" clId="{690DF63D-30F4-4412-BCB3-25AC072D9734}" dt="2020-11-01T05:16:36.325" v="290" actId="1036"/>
        <pc:sldMkLst>
          <pc:docMk/>
          <pc:sldMk cId="4103851070" sldId="393"/>
        </pc:sldMkLst>
        <pc:spChg chg="add mod">
          <ac:chgData name="Samson Christopher" userId="6a13b5f1e64a53ae" providerId="LiveId" clId="{690DF63D-30F4-4412-BCB3-25AC072D9734}" dt="2020-11-01T05:16:36.325" v="290" actId="1036"/>
          <ac:spMkLst>
            <pc:docMk/>
            <pc:sldMk cId="4103851070" sldId="393"/>
            <ac:spMk id="4" creationId="{CDD10AF0-3672-4C6C-932F-843EC0A2F0B2}"/>
          </ac:spMkLst>
        </pc:spChg>
      </pc:sldChg>
      <pc:sldChg chg="addSp modSp mod">
        <pc:chgData name="Samson Christopher" userId="6a13b5f1e64a53ae" providerId="LiveId" clId="{690DF63D-30F4-4412-BCB3-25AC072D9734}" dt="2020-11-01T05:16:31.511" v="246" actId="1035"/>
        <pc:sldMkLst>
          <pc:docMk/>
          <pc:sldMk cId="659567130" sldId="394"/>
        </pc:sldMkLst>
        <pc:spChg chg="add mod">
          <ac:chgData name="Samson Christopher" userId="6a13b5f1e64a53ae" providerId="LiveId" clId="{690DF63D-30F4-4412-BCB3-25AC072D9734}" dt="2020-11-01T05:16:31.511" v="246" actId="1035"/>
          <ac:spMkLst>
            <pc:docMk/>
            <pc:sldMk cId="659567130" sldId="394"/>
            <ac:spMk id="4" creationId="{040D04FF-107A-4F84-BF4C-E0FC0624D6D5}"/>
          </ac:spMkLst>
        </pc:spChg>
      </pc:sldChg>
      <pc:sldChg chg="addSp modSp mod">
        <pc:chgData name="Samson Christopher" userId="6a13b5f1e64a53ae" providerId="LiveId" clId="{690DF63D-30F4-4412-BCB3-25AC072D9734}" dt="2020-11-01T05:16:25.314" v="200" actId="1036"/>
        <pc:sldMkLst>
          <pc:docMk/>
          <pc:sldMk cId="859356432" sldId="395"/>
        </pc:sldMkLst>
        <pc:spChg chg="add mod">
          <ac:chgData name="Samson Christopher" userId="6a13b5f1e64a53ae" providerId="LiveId" clId="{690DF63D-30F4-4412-BCB3-25AC072D9734}" dt="2020-11-01T05:16:25.314" v="200" actId="1036"/>
          <ac:spMkLst>
            <pc:docMk/>
            <pc:sldMk cId="859356432" sldId="395"/>
            <ac:spMk id="4" creationId="{FA6C9E9F-26FD-4F90-BC1E-9A1F031071A7}"/>
          </ac:spMkLst>
        </pc:spChg>
      </pc:sldChg>
      <pc:sldChg chg="addSp modSp mod">
        <pc:chgData name="Samson Christopher" userId="6a13b5f1e64a53ae" providerId="LiveId" clId="{690DF63D-30F4-4412-BCB3-25AC072D9734}" dt="2020-11-01T05:16:20.308" v="151" actId="1035"/>
        <pc:sldMkLst>
          <pc:docMk/>
          <pc:sldMk cId="2025405914" sldId="396"/>
        </pc:sldMkLst>
        <pc:spChg chg="add mod">
          <ac:chgData name="Samson Christopher" userId="6a13b5f1e64a53ae" providerId="LiveId" clId="{690DF63D-30F4-4412-BCB3-25AC072D9734}" dt="2020-11-01T05:16:20.308" v="151" actId="1035"/>
          <ac:spMkLst>
            <pc:docMk/>
            <pc:sldMk cId="2025405914" sldId="396"/>
            <ac:spMk id="4" creationId="{03DB715F-844C-457A-8BA5-E6DAD5EC7C8B}"/>
          </ac:spMkLst>
        </pc:spChg>
      </pc:sldChg>
      <pc:sldChg chg="addSp modSp mod">
        <pc:chgData name="Samson Christopher" userId="6a13b5f1e64a53ae" providerId="LiveId" clId="{690DF63D-30F4-4412-BCB3-25AC072D9734}" dt="2020-11-01T05:16:15.356" v="100" actId="1035"/>
        <pc:sldMkLst>
          <pc:docMk/>
          <pc:sldMk cId="2940326978" sldId="397"/>
        </pc:sldMkLst>
        <pc:spChg chg="add mod">
          <ac:chgData name="Samson Christopher" userId="6a13b5f1e64a53ae" providerId="LiveId" clId="{690DF63D-30F4-4412-BCB3-25AC072D9734}" dt="2020-11-01T05:16:15.356" v="100" actId="1035"/>
          <ac:spMkLst>
            <pc:docMk/>
            <pc:sldMk cId="2940326978" sldId="397"/>
            <ac:spMk id="4" creationId="{934C813A-BCC4-4A0A-B4AB-91923DBA2E19}"/>
          </ac:spMkLst>
        </pc:spChg>
      </pc:sldChg>
      <pc:sldChg chg="del">
        <pc:chgData name="Samson Christopher" userId="6a13b5f1e64a53ae" providerId="LiveId" clId="{690DF63D-30F4-4412-BCB3-25AC072D9734}" dt="2020-11-01T05:14:32.06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90DF63D-30F4-4412-BCB3-25AC072D9734}" dt="2020-11-01T05:14:32.52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90DF63D-30F4-4412-BCB3-25AC072D9734}" dt="2020-11-01T05:14:33.27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90DF63D-30F4-4412-BCB3-25AC072D9734}" dt="2020-11-01T05:14:33.76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90DF63D-30F4-4412-BCB3-25AC072D9734}" dt="2020-11-01T05:14:34.21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90DF63D-30F4-4412-BCB3-25AC072D9734}" dt="2020-11-01T05:14:34.75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D5661-0525-4E8D-9A79-1C9C928D92ED}"/>
              </a:ext>
            </a:extLst>
          </p:cNvPr>
          <p:cNvSpPr txBox="1"/>
          <p:nvPr/>
        </p:nvSpPr>
        <p:spPr>
          <a:xfrm>
            <a:off x="1868997" y="5377237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SôUúUõ</a:t>
            </a:r>
            <a:r>
              <a:rPr lang="en-US" dirty="0"/>
              <a:t> </a:t>
            </a:r>
          </a:p>
          <a:p>
            <a:r>
              <a:rPr lang="en-US" dirty="0"/>
              <a:t>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SôUúUõ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AE94-011E-4E1B-A1C4-C5EB48B57DA9}"/>
              </a:ext>
            </a:extLst>
          </p:cNvPr>
          <p:cNvSpPr txBox="1"/>
          <p:nvPr/>
        </p:nvSpPr>
        <p:spPr>
          <a:xfrm>
            <a:off x="1251357" y="5385627"/>
            <a:ext cx="968928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Yô]m éªR²p U¡ûUúVô¥XeÏm Eu]Ro SôUúUõ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E3F68-7BE8-4371-9711-D2D0CA97F1E0}"/>
              </a:ext>
            </a:extLst>
          </p:cNvPr>
          <p:cNvSpPr txBox="1"/>
          <p:nvPr/>
        </p:nvSpPr>
        <p:spPr>
          <a:xfrm>
            <a:off x="1919331" y="5687631"/>
            <a:ext cx="835333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(4) </a:t>
            </a:r>
            <a:r>
              <a:rPr lang="en-US" dirty="0" err="1"/>
              <a:t>ApúXíVô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EF562-F786-4846-9DAC-17AC8373C4DA}"/>
              </a:ext>
            </a:extLst>
          </p:cNvPr>
          <p:cNvSpPr txBox="1"/>
          <p:nvPr/>
        </p:nvSpPr>
        <p:spPr>
          <a:xfrm>
            <a:off x="1759940" y="5377237"/>
            <a:ext cx="86721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UôkRo</a:t>
            </a:r>
            <a:r>
              <a:rPr lang="en-US" dirty="0"/>
              <a:t> </a:t>
            </a:r>
            <a:r>
              <a:rPr lang="en-US" dirty="0" err="1"/>
              <a:t>úTôtßm</a:t>
            </a:r>
            <a:r>
              <a:rPr lang="en-US" dirty="0"/>
              <a:t> </a:t>
            </a:r>
            <a:r>
              <a:rPr lang="en-US" dirty="0" err="1"/>
              <a:t>SôUm</a:t>
            </a:r>
            <a:endParaRPr lang="en-US" dirty="0"/>
          </a:p>
          <a:p>
            <a:r>
              <a:rPr lang="en-US" dirty="0"/>
              <a:t>®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çRo</a:t>
            </a:r>
            <a:r>
              <a:rPr lang="en-US" dirty="0"/>
              <a:t> </a:t>
            </a:r>
            <a:r>
              <a:rPr lang="en-US" dirty="0" err="1"/>
              <a:t>YôrjÕm</a:t>
            </a:r>
            <a:r>
              <a:rPr lang="en-US" dirty="0"/>
              <a:t> </a:t>
            </a:r>
            <a:r>
              <a:rPr lang="en-US" dirty="0" err="1"/>
              <a:t>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10AF0-3672-4C6C-932F-843EC0A2F0B2}"/>
              </a:ext>
            </a:extLst>
          </p:cNvPr>
          <p:cNvSpPr txBox="1"/>
          <p:nvPr/>
        </p:nvSpPr>
        <p:spPr>
          <a:xfrm>
            <a:off x="3048699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éÜXúLôo</a:t>
            </a:r>
            <a:r>
              <a:rPr lang="en-US" dirty="0"/>
              <a:t> </a:t>
            </a:r>
            <a:r>
              <a:rPr lang="en-US" dirty="0" err="1"/>
              <a:t>úTôtßm</a:t>
            </a:r>
            <a:r>
              <a:rPr lang="en-US" dirty="0"/>
              <a:t> </a:t>
            </a:r>
            <a:r>
              <a:rPr lang="en-US" dirty="0" err="1"/>
              <a:t>úUuûUVô</a:t>
            </a:r>
            <a:r>
              <a:rPr lang="en-US" dirty="0"/>
              <a:t>] </a:t>
            </a:r>
            <a:r>
              <a:rPr lang="en-US" dirty="0" err="1"/>
              <a:t>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D04FF-107A-4F84-BF4C-E0FC0624D6D5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YôrY°dÏm</a:t>
            </a:r>
            <a:r>
              <a:rPr lang="en-US" dirty="0"/>
              <a:t> </a:t>
            </a:r>
            <a:r>
              <a:rPr lang="en-US" dirty="0" err="1"/>
              <a:t>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C9E9F-26FD-4F90-BC1E-9A1F031071A7}"/>
              </a:ext>
            </a:extLst>
          </p:cNvPr>
          <p:cNvSpPr txBox="1"/>
          <p:nvPr/>
        </p:nvSpPr>
        <p:spPr>
          <a:xfrm>
            <a:off x="940965" y="5662463"/>
            <a:ext cx="1031007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j§V</a:t>
            </a:r>
            <a:r>
              <a:rPr lang="en-US" dirty="0"/>
              <a:t> ËY]</a:t>
            </a:r>
            <a:r>
              <a:rPr lang="en-US" dirty="0" err="1"/>
              <a:t>ÚÞm</a:t>
            </a:r>
            <a:r>
              <a:rPr lang="en-US" dirty="0"/>
              <a:t> </a:t>
            </a:r>
            <a:r>
              <a:rPr lang="en-US" dirty="0" err="1"/>
              <a:t>D¥pXôR</a:t>
            </a:r>
            <a:r>
              <a:rPr lang="en-US" dirty="0"/>
              <a:t> </a:t>
            </a:r>
            <a:r>
              <a:rPr lang="en-US" dirty="0" err="1"/>
              <a:t>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B715F-844C-457A-8BA5-E6DAD5EC7C8B}"/>
              </a:ext>
            </a:extLst>
          </p:cNvPr>
          <p:cNvSpPr txBox="1"/>
          <p:nvPr/>
        </p:nvSpPr>
        <p:spPr>
          <a:xfrm>
            <a:off x="2187779" y="5377237"/>
            <a:ext cx="78164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úTn</a:t>
            </a:r>
            <a:r>
              <a:rPr lang="en-US" dirty="0"/>
              <a:t> </a:t>
            </a:r>
            <a:r>
              <a:rPr lang="en-US" dirty="0" err="1"/>
              <a:t>SÓeÏm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</a:p>
          <a:p>
            <a:r>
              <a:rPr lang="en-US" dirty="0" err="1"/>
              <a:t>LÓm</a:t>
            </a:r>
            <a:r>
              <a:rPr lang="en-US" dirty="0"/>
              <a:t> </a:t>
            </a:r>
            <a:r>
              <a:rPr lang="en-US" dirty="0" err="1"/>
              <a:t>úSôn</a:t>
            </a:r>
            <a:r>
              <a:rPr lang="en-US" dirty="0"/>
              <a:t> </a:t>
            </a:r>
            <a:r>
              <a:rPr lang="en-US" dirty="0" err="1"/>
              <a:t>ALtßm</a:t>
            </a:r>
            <a:r>
              <a:rPr lang="en-US" dirty="0"/>
              <a:t> </a:t>
            </a:r>
            <a:r>
              <a:rPr lang="en-US" dirty="0" err="1"/>
              <a:t>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C813A-BCC4-4A0A-B4AB-91923DBA2E19}"/>
              </a:ext>
            </a:extLst>
          </p:cNvPr>
          <p:cNvSpPr txBox="1"/>
          <p:nvPr/>
        </p:nvSpPr>
        <p:spPr>
          <a:xfrm>
            <a:off x="2426865" y="5377237"/>
            <a:ext cx="73382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úStßm Cußm Gußm Uô±PôR SôUm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77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2020-11-01T05:16:57Z</dcterms:modified>
</cp:coreProperties>
</file>