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23B60-5315-4C57-B117-E77DEA52C685}"/>
              </a:ext>
            </a:extLst>
          </p:cNvPr>
          <p:cNvSpPr txBox="1"/>
          <p:nvPr/>
        </p:nvSpPr>
        <p:spPr>
          <a:xfrm>
            <a:off x="-1" y="5371693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dùLôjRôûN</a:t>
            </a:r>
            <a:r>
              <a:rPr lang="en-IN" dirty="0"/>
              <a:t> 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ToYRm</a:t>
            </a:r>
            <a:r>
              <a:rPr lang="en-IN" dirty="0"/>
              <a:t> </a:t>
            </a:r>
            <a:r>
              <a:rPr lang="en-IN" dirty="0" err="1"/>
              <a:t>úSWôn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LiLû</a:t>
            </a:r>
            <a:r>
              <a:rPr lang="en-IN" dirty="0"/>
              <a:t>[ </a:t>
            </a:r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B889A-D337-40C4-9812-8C5B5A9B2930}"/>
              </a:ext>
            </a:extLst>
          </p:cNvPr>
          <p:cNvSpPr txBox="1"/>
          <p:nvPr/>
        </p:nvSpPr>
        <p:spPr>
          <a:xfrm>
            <a:off x="0" y="54232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Gj¾eÏm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AÔLôUp</a:t>
            </a:r>
            <a:endParaRPr lang="en-IN" dirty="0"/>
          </a:p>
          <a:p>
            <a:r>
              <a:rPr lang="en-IN" dirty="0" err="1"/>
              <a:t>BjÕUôûYd</a:t>
            </a:r>
            <a:r>
              <a:rPr lang="en-IN" dirty="0"/>
              <a:t> </a:t>
            </a:r>
            <a:r>
              <a:rPr lang="en-IN" dirty="0" err="1"/>
              <a:t>LôdÏùUu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420ED-93A1-498E-A4B5-11440AB9D26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úTôdûLÙm</a:t>
            </a:r>
            <a:r>
              <a:rPr lang="en-IN" dirty="0"/>
              <a:t> </a:t>
            </a:r>
            <a:r>
              <a:rPr lang="en-IN" dirty="0" err="1"/>
              <a:t>YWjûRÙm</a:t>
            </a:r>
            <a:r>
              <a:rPr lang="en-IN" dirty="0"/>
              <a:t> </a:t>
            </a:r>
            <a:r>
              <a:rPr lang="en-IN" dirty="0" err="1"/>
              <a:t>Tj§WUôL</a:t>
            </a:r>
            <a:endParaRPr lang="en-IN" dirty="0"/>
          </a:p>
          <a:p>
            <a:r>
              <a:rPr lang="en-IN" dirty="0" err="1"/>
              <a:t>LôlTôúW</a:t>
            </a:r>
            <a:r>
              <a:rPr lang="en-IN" dirty="0"/>
              <a:t> CÕ </a:t>
            </a:r>
            <a:r>
              <a:rPr lang="en-IN" dirty="0" err="1"/>
              <a:t>ØRXôn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80B59-99B1-4662-AEFC-D0F1E7F4BB93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éªÙm</a:t>
            </a:r>
            <a:r>
              <a:rPr lang="en-IN" dirty="0"/>
              <a:t> </a:t>
            </a:r>
            <a:r>
              <a:rPr lang="en-IN" dirty="0" err="1"/>
              <a:t>TûPjR</a:t>
            </a:r>
            <a:endParaRPr lang="en-IN" dirty="0"/>
          </a:p>
          <a:p>
            <a:r>
              <a:rPr lang="en-IN" dirty="0" err="1"/>
              <a:t>YpX</a:t>
            </a:r>
            <a:r>
              <a:rPr lang="en-IN" dirty="0"/>
              <a:t> úRY²PªÚkúR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2A841-98C8-43E3-A714-D0BC8FC3C140}"/>
              </a:ext>
            </a:extLst>
          </p:cNvPr>
          <p:cNvSpPr txBox="1"/>
          <p:nvPr/>
        </p:nvSpPr>
        <p:spPr>
          <a:xfrm>
            <a:off x="0" y="54065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GiÔdLPeLô</a:t>
            </a:r>
            <a:r>
              <a:rPr lang="en-IN" dirty="0"/>
              <a:t> </a:t>
            </a:r>
            <a:r>
              <a:rPr lang="en-IN" dirty="0" err="1"/>
              <a:t>SuûULs</a:t>
            </a:r>
            <a:r>
              <a:rPr lang="en-IN" dirty="0"/>
              <a:t> </a:t>
            </a:r>
            <a:r>
              <a:rPr lang="en-IN" dirty="0" err="1"/>
              <a:t>YÚúU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1E196-1F3B-4307-90B3-CD9A10478688}"/>
              </a:ext>
            </a:extLst>
          </p:cNvPr>
          <p:cNvSpPr txBox="1"/>
          <p:nvPr/>
        </p:nvSpPr>
        <p:spPr>
          <a:xfrm>
            <a:off x="0" y="54232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UûXLs</a:t>
            </a:r>
            <a:r>
              <a:rPr lang="en-IN" dirty="0"/>
              <a:t> </a:t>
            </a:r>
            <a:r>
              <a:rPr lang="en-IN" dirty="0" err="1"/>
              <a:t>ùTVokRLu</a:t>
            </a:r>
            <a:r>
              <a:rPr lang="en-IN" dirty="0"/>
              <a:t>±¥</a:t>
            </a:r>
            <a:r>
              <a:rPr lang="en-IN" dirty="0" err="1"/>
              <a:t>àm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ûXUô</a:t>
            </a:r>
            <a:r>
              <a:rPr lang="en-IN" dirty="0"/>
              <a:t>± ×®</a:t>
            </a:r>
            <a:r>
              <a:rPr lang="en-IN" dirty="0" err="1"/>
              <a:t>VLu</a:t>
            </a:r>
            <a:r>
              <a:rPr lang="en-IN" dirty="0"/>
              <a:t>±¥</a:t>
            </a:r>
            <a:r>
              <a:rPr lang="en-IN" dirty="0" err="1"/>
              <a:t>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5EC1A-4C44-4E84-B086-4F5DF9C99406}"/>
              </a:ext>
            </a:extLst>
          </p:cNvPr>
          <p:cNvSpPr txBox="1"/>
          <p:nvPr/>
        </p:nvSpPr>
        <p:spPr>
          <a:xfrm>
            <a:off x="0" y="541490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Uô±ÓúUô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GkSôÞm</a:t>
            </a:r>
            <a:endParaRPr lang="en-IN" dirty="0"/>
          </a:p>
          <a:p>
            <a:r>
              <a:rPr lang="en-IN" dirty="0" err="1"/>
              <a:t>BßRp</a:t>
            </a:r>
            <a:r>
              <a:rPr lang="en-IN" dirty="0"/>
              <a:t> G]</a:t>
            </a:r>
            <a:r>
              <a:rPr lang="en-IN" dirty="0" err="1"/>
              <a:t>dLYúW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0B5B4-07D0-4FC1-9D0F-039466E23D0A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LôûXj</a:t>
            </a:r>
            <a:r>
              <a:rPr lang="en-IN" dirty="0"/>
              <a:t> Rs[</a:t>
            </a:r>
            <a:r>
              <a:rPr lang="en-IN" dirty="0" err="1"/>
              <a:t>ôPùYôhPôo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E\</a:t>
            </a:r>
            <a:r>
              <a:rPr lang="en-IN" dirty="0" err="1"/>
              <a:t>eLôo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6A8CA-BFBD-4BD1-BD81-D809D903157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CvWúYûXd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SpúRYu</a:t>
            </a:r>
            <a:endParaRPr lang="en-IN" dirty="0"/>
          </a:p>
          <a:p>
            <a:r>
              <a:rPr lang="en-IN" dirty="0" err="1"/>
              <a:t>CWôlTLp</a:t>
            </a:r>
            <a:r>
              <a:rPr lang="en-IN" dirty="0"/>
              <a:t> E\</a:t>
            </a:r>
            <a:r>
              <a:rPr lang="en-IN" dirty="0" err="1"/>
              <a:t>eLôúW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F4CF6-8ECB-41B1-9867-2AE00E75B8E4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YXlTdLj§p</a:t>
            </a:r>
            <a:r>
              <a:rPr lang="en-IN" dirty="0"/>
              <a:t> ¨</a:t>
            </a:r>
            <a:r>
              <a:rPr lang="en-IN" dirty="0" err="1"/>
              <a:t>Zp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  <a:p>
            <a:r>
              <a:rPr lang="en-IN" dirty="0" err="1"/>
              <a:t>YÝYôUp</a:t>
            </a:r>
            <a:r>
              <a:rPr lang="en-IN" dirty="0"/>
              <a:t> </a:t>
            </a:r>
            <a:r>
              <a:rPr lang="en-IN" dirty="0" err="1"/>
              <a:t>LôlTYo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E0FCE-F3AA-44FF-A24D-E62EE435D13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ã¬Vu</a:t>
            </a:r>
            <a:r>
              <a:rPr lang="en-IN" dirty="0"/>
              <a:t> </a:t>
            </a:r>
            <a:r>
              <a:rPr lang="en-IN" dirty="0" err="1"/>
              <a:t>TL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Nk§Wu</a:t>
            </a:r>
            <a:r>
              <a:rPr lang="en-IN" dirty="0"/>
              <a:t> </a:t>
            </a:r>
            <a:r>
              <a:rPr lang="en-IN" dirty="0" err="1"/>
              <a:t>CW®p</a:t>
            </a:r>
            <a:endParaRPr lang="en-IN" dirty="0"/>
          </a:p>
          <a:p>
            <a:r>
              <a:rPr lang="en-IN" dirty="0" err="1"/>
              <a:t>úNRlTÓjRôúR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106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2020-11-03T06:43:55Z</dcterms:modified>
</cp:coreProperties>
</file>