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3624-75A1-44E1-8863-61A36A3C9245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¿§</a:t>
            </a:r>
            <a:r>
              <a:rPr lang="en-IN" dirty="0" err="1"/>
              <a:t>Uôu</a:t>
            </a:r>
            <a:r>
              <a:rPr lang="en-IN" dirty="0"/>
              <a:t> ©</a:t>
            </a:r>
            <a:r>
              <a:rPr lang="en-IN" dirty="0" err="1"/>
              <a:t>ûZlTôu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ÑYô£úV</a:t>
            </a:r>
            <a:r>
              <a:rPr lang="en-IN" dirty="0"/>
              <a:t> TR\</a:t>
            </a:r>
            <a:r>
              <a:rPr lang="en-IN" dirty="0" err="1"/>
              <a:t>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6E2B9-4390-4C48-9BDA-08BE4374D2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çeLôÕ</a:t>
            </a:r>
            <a:r>
              <a:rPr lang="en-IN" dirty="0"/>
              <a:t> §]m </a:t>
            </a:r>
            <a:r>
              <a:rPr lang="en-IN" dirty="0" err="1"/>
              <a:t>Lôj§Óm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ûL®PôúW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24957-27A0-4906-B195-91E55D88597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r>
              <a:rPr lang="en-IN" dirty="0"/>
              <a:t> ®</a:t>
            </a:r>
            <a:r>
              <a:rPr lang="en-IN" dirty="0" err="1"/>
              <a:t>ÑYô£úV</a:t>
            </a:r>
            <a:endParaRPr lang="en-IN" dirty="0"/>
          </a:p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SôVLu</a:t>
            </a:r>
            <a:r>
              <a:rPr lang="en-IN" dirty="0"/>
              <a:t> </a:t>
            </a:r>
            <a:r>
              <a:rPr lang="en-IN" dirty="0" err="1"/>
              <a:t>ûL®PôúW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6D5AF-3664-4FA0-9CB7-D0C4A5D1A62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ùLôÓm</a:t>
            </a:r>
            <a:r>
              <a:rPr lang="en-IN" dirty="0"/>
              <a:t> </a:t>
            </a:r>
            <a:r>
              <a:rPr lang="en-IN" dirty="0" err="1"/>
              <a:t>YßûU«p</a:t>
            </a:r>
            <a:r>
              <a:rPr lang="en-IN" dirty="0"/>
              <a:t> </a:t>
            </a:r>
            <a:r>
              <a:rPr lang="en-IN" dirty="0" err="1"/>
              <a:t>EZu</a:t>
            </a:r>
            <a:r>
              <a:rPr lang="en-IN" dirty="0"/>
              <a:t>\</a:t>
            </a:r>
            <a:r>
              <a:rPr lang="en-IN" dirty="0" err="1"/>
              <a:t>ôÛm</a:t>
            </a:r>
            <a:endParaRPr lang="en-IN" dirty="0"/>
          </a:p>
          <a:p>
            <a:r>
              <a:rPr lang="pt-BR" dirty="0"/>
              <a:t>LÓm T£ R²p Yô¥]ôÛm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571A5-E8A3-48E0-81D0-FAC79037552C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VôûY</a:t>
            </a:r>
            <a:r>
              <a:rPr lang="en-IN" dirty="0"/>
              <a:t>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</a:t>
            </a:r>
            <a:r>
              <a:rPr lang="en-IN" dirty="0" err="1"/>
              <a:t>jRYo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Eu T£ </a:t>
            </a:r>
            <a:r>
              <a:rPr lang="en-IN" dirty="0" err="1"/>
              <a:t>Bt±PôúWô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157B1-D6D8-4599-A98A-49EC6E5B157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ùTÚm</a:t>
            </a:r>
            <a:r>
              <a:rPr lang="en-IN" dirty="0"/>
              <a:t> úSônR²p </a:t>
            </a:r>
            <a:r>
              <a:rPr lang="en-IN" dirty="0" err="1"/>
              <a:t>LXe¡PôúR</a:t>
            </a:r>
            <a:endParaRPr lang="en-IN" dirty="0"/>
          </a:p>
          <a:p>
            <a:r>
              <a:rPr lang="en-IN" dirty="0" err="1"/>
              <a:t>TôNjRôp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®</a:t>
            </a:r>
            <a:r>
              <a:rPr lang="en-IN" dirty="0" err="1"/>
              <a:t>Ó®lTôúW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87521-CDA5-4882-AB54-701BC80584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§ª</a:t>
            </a:r>
            <a:r>
              <a:rPr lang="en-IN" dirty="0" err="1"/>
              <a:t>oYôRjRôp</a:t>
            </a:r>
            <a:r>
              <a:rPr lang="en-IN" dirty="0"/>
              <a:t> </a:t>
            </a:r>
            <a:r>
              <a:rPr lang="en-IN" dirty="0" err="1"/>
              <a:t>AûNYt</a:t>
            </a:r>
            <a:r>
              <a:rPr lang="en-IN" dirty="0"/>
              <a:t>\Yu</a:t>
            </a:r>
          </a:p>
          <a:p>
            <a:r>
              <a:rPr lang="en-IN" dirty="0" err="1"/>
              <a:t>úRY</a:t>
            </a:r>
            <a:r>
              <a:rPr lang="en-IN" dirty="0"/>
              <a:t> RV®]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SPdLûXúVô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135E8-F63F-49F1-88A3-27C1A634877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ùYßj§hPôÛm</a:t>
            </a:r>
            <a:endParaRPr lang="en-IN" dirty="0"/>
          </a:p>
          <a:p>
            <a:r>
              <a:rPr lang="en-IN" dirty="0" err="1"/>
              <a:t>TkR</a:t>
            </a:r>
            <a:r>
              <a:rPr lang="en-IN" dirty="0"/>
              <a:t> </a:t>
            </a:r>
            <a:r>
              <a:rPr lang="en-IN" dirty="0" err="1"/>
              <a:t>TôNeLs</a:t>
            </a:r>
            <a:r>
              <a:rPr lang="en-IN" dirty="0"/>
              <a:t> </a:t>
            </a:r>
            <a:r>
              <a:rPr lang="en-IN" dirty="0" err="1"/>
              <a:t>Aßk§hPôÛm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3DB25-C3A1-4B33-8A98-CD577396167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</a:t>
            </a:r>
            <a:r>
              <a:rPr lang="en-IN" dirty="0"/>
              <a:t> </a:t>
            </a:r>
            <a:r>
              <a:rPr lang="en-IN" dirty="0" err="1"/>
              <a:t>Rôe¡hP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ùNôkRd</a:t>
            </a:r>
            <a:r>
              <a:rPr lang="en-IN" dirty="0"/>
              <a:t> </a:t>
            </a:r>
            <a:r>
              <a:rPr lang="en-IN" dirty="0" err="1"/>
              <a:t>LWeL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E034-50B4-46E9-9DF5-CD445C77496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ûLLÞm</a:t>
            </a:r>
            <a:r>
              <a:rPr lang="en-IN" dirty="0"/>
              <a:t> </a:t>
            </a:r>
            <a:r>
              <a:rPr lang="en-IN" dirty="0" err="1"/>
              <a:t>Ïß¡PôúRõ</a:t>
            </a:r>
            <a:endParaRPr lang="en-IN" dirty="0"/>
          </a:p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YôdÏLs</a:t>
            </a:r>
            <a:r>
              <a:rPr lang="en-IN" dirty="0"/>
              <a:t> </a:t>
            </a:r>
            <a:r>
              <a:rPr lang="en-IN" dirty="0" err="1"/>
              <a:t>Uô±PôúRõ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126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2020-11-03T06:59:03Z</dcterms:modified>
</cp:coreProperties>
</file>