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548B5-BF14-46D7-A40C-8F29A9EF0063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úRNúU</a:t>
            </a:r>
            <a:r>
              <a:rPr lang="en-IN" dirty="0"/>
              <a:t> </a:t>
            </a:r>
            <a:r>
              <a:rPr lang="en-IN" dirty="0" err="1"/>
              <a:t>TVlTPôúR</a:t>
            </a:r>
            <a:endParaRPr lang="en-IN" dirty="0"/>
          </a:p>
          <a:p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L°áß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0F61E-C037-4E50-9888-A63431C3FF34}"/>
              </a:ext>
            </a:extLst>
          </p:cNvPr>
          <p:cNvSpPr txBox="1"/>
          <p:nvPr/>
        </p:nvSpPr>
        <p:spPr>
          <a:xfrm>
            <a:off x="1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ùTXjRôp</a:t>
            </a:r>
            <a:r>
              <a:rPr lang="en-IN" dirty="0"/>
              <a:t> </a:t>
            </a:r>
            <a:r>
              <a:rPr lang="en-IN" dirty="0" err="1"/>
              <a:t>Aà</a:t>
            </a:r>
            <a:r>
              <a:rPr lang="en-IN" dirty="0"/>
              <a:t>§]m ¨û\</a:t>
            </a:r>
            <a:r>
              <a:rPr lang="en-IN" dirty="0" err="1"/>
              <a:t>kúR</a:t>
            </a:r>
            <a:endParaRPr lang="en-IN" dirty="0"/>
          </a:p>
          <a:p>
            <a:r>
              <a:rPr lang="en-IN" dirty="0" err="1"/>
              <a:t>EjRU</a:t>
            </a:r>
            <a:r>
              <a:rPr lang="en-IN" dirty="0"/>
              <a:t> </a:t>
            </a:r>
            <a:r>
              <a:rPr lang="en-IN" dirty="0" err="1"/>
              <a:t>Nôh£Vôn</a:t>
            </a:r>
            <a:r>
              <a:rPr lang="en-IN" dirty="0"/>
              <a:t> ®[</a:t>
            </a:r>
            <a:r>
              <a:rPr lang="en-IN" dirty="0" err="1"/>
              <a:t>e¡ÓYôn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A2FC-FDA7-44E5-97A6-D0FF52C5E33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UôªNUô</a:t>
            </a:r>
            <a:r>
              <a:rPr lang="en-IN" dirty="0"/>
              <a:t>] </a:t>
            </a:r>
            <a:r>
              <a:rPr lang="en-IN" dirty="0" err="1"/>
              <a:t>VôYo</a:t>
            </a:r>
            <a:r>
              <a:rPr lang="en-IN" dirty="0"/>
              <a:t> </a:t>
            </a:r>
            <a:r>
              <a:rPr lang="en-IN" dirty="0" err="1"/>
              <a:t>ÁÕm</a:t>
            </a:r>
            <a:endParaRPr lang="en-IN" dirty="0"/>
          </a:p>
          <a:p>
            <a:r>
              <a:rPr lang="pt-BR" dirty="0"/>
              <a:t>Eu]R B®ûV ùTô¯ÙYôo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6CC93-6DBF-45D3-9E88-F3ADDB3E9966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B«WUô«Wm</a:t>
            </a:r>
            <a:r>
              <a:rPr lang="en-IN" dirty="0"/>
              <a:t> _]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RÚYôo</a:t>
            </a:r>
            <a:endParaRPr lang="en-IN" dirty="0"/>
          </a:p>
          <a:p>
            <a:r>
              <a:rPr lang="en-IN" dirty="0" err="1"/>
              <a:t>GÝm</a:t>
            </a:r>
            <a:r>
              <a:rPr lang="en-IN" dirty="0"/>
              <a:t>© </a:t>
            </a:r>
            <a:r>
              <a:rPr lang="en-IN" dirty="0" err="1"/>
              <a:t>úNûYÙm</a:t>
            </a:r>
            <a:r>
              <a:rPr lang="en-IN" dirty="0"/>
              <a:t> </a:t>
            </a:r>
            <a:r>
              <a:rPr lang="en-IN" dirty="0" err="1"/>
              <a:t>ùNn§ÓYôn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8F824-8597-4900-AA3E-9B66F8A0CA78}"/>
              </a:ext>
            </a:extLst>
          </p:cNvPr>
          <p:cNvSpPr txBox="1"/>
          <p:nvPr/>
        </p:nvSpPr>
        <p:spPr>
          <a:xfrm>
            <a:off x="-1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úNû]«u LojRo Eu SÓ®p</a:t>
            </a:r>
          </a:p>
          <a:p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Lô¬Vm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4D376-3B19-4028-8049-888B8D38224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TXj</a:t>
            </a:r>
            <a:r>
              <a:rPr lang="en-IN" dirty="0"/>
              <a:t>§]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ApXúY</a:t>
            </a:r>
            <a:endParaRPr lang="en-IN" dirty="0"/>
          </a:p>
          <a:p>
            <a:r>
              <a:rPr lang="en-IN" dirty="0" err="1"/>
              <a:t>TWôd¡WUØm</a:t>
            </a:r>
            <a:r>
              <a:rPr lang="en-IN" dirty="0"/>
              <a:t> </a:t>
            </a:r>
            <a:r>
              <a:rPr lang="en-IN" dirty="0" err="1"/>
              <a:t>ApXúY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6929D-92A5-4613-BEE6-62035537435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BÏm</a:t>
            </a:r>
            <a:r>
              <a:rPr lang="en-IN" dirty="0"/>
              <a:t> </a:t>
            </a:r>
            <a:r>
              <a:rPr lang="en-IN" dirty="0" err="1"/>
              <a:t>Guß</a:t>
            </a:r>
            <a:endParaRPr lang="en-IN" dirty="0"/>
          </a:p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YôdÏ</a:t>
            </a:r>
            <a:r>
              <a:rPr lang="en-IN" dirty="0"/>
              <a:t> AÚ°]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A7A54-2266-48A3-82D3-BEEB8627384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Rôn U\kRôÛm U\YôUp</a:t>
            </a:r>
          </a:p>
          <a:p>
            <a:r>
              <a:rPr lang="en-IN" dirty="0"/>
              <a:t>Es[</a:t>
            </a:r>
            <a:r>
              <a:rPr lang="en-IN" dirty="0" err="1"/>
              <a:t>eûL«p</a:t>
            </a:r>
            <a:r>
              <a:rPr lang="en-IN" dirty="0"/>
              <a:t> </a:t>
            </a:r>
            <a:r>
              <a:rPr lang="en-IN" dirty="0" err="1"/>
              <a:t>YûWkRôúW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FA814-C069-457F-B289-E0E06C8DE6F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YXdLWjRôúX</a:t>
            </a:r>
            <a:r>
              <a:rPr lang="en-IN" dirty="0"/>
              <a:t> </a:t>
            </a:r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NLôVm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EVoj§ÓYôo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83715-4CE5-44DC-AF12-9AB3584BCFD9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LNkR</a:t>
            </a:r>
            <a:r>
              <a:rPr lang="en-IN" dirty="0"/>
              <a:t> </a:t>
            </a:r>
            <a:r>
              <a:rPr lang="en-IN" dirty="0" err="1"/>
              <a:t>UôWô</a:t>
            </a:r>
            <a:r>
              <a:rPr lang="en-IN" dirty="0"/>
              <a:t> </a:t>
            </a:r>
            <a:r>
              <a:rPr lang="en-IN" dirty="0" err="1"/>
              <a:t>UÕWUôÏm</a:t>
            </a:r>
            <a:endParaRPr lang="en-IN" dirty="0"/>
          </a:p>
          <a:p>
            <a:r>
              <a:rPr lang="en-IN" dirty="0" err="1"/>
              <a:t>ùLô¥V</a:t>
            </a:r>
            <a:r>
              <a:rPr lang="en-IN" dirty="0"/>
              <a:t> </a:t>
            </a:r>
            <a:r>
              <a:rPr lang="en-IN" dirty="0" err="1"/>
              <a:t>úVôoRôu</a:t>
            </a:r>
            <a:r>
              <a:rPr lang="en-IN" dirty="0"/>
              <a:t> </a:t>
            </a:r>
            <a:r>
              <a:rPr lang="en-IN" dirty="0" err="1"/>
              <a:t>ALu±Óm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AA85F-2129-4460-B1F3-E00F252707CD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SpY</a:t>
            </a:r>
            <a:r>
              <a:rPr lang="en-IN" dirty="0"/>
              <a:t>¯ </a:t>
            </a:r>
            <a:r>
              <a:rPr lang="en-IN" dirty="0" err="1"/>
              <a:t>SPj</a:t>
            </a:r>
            <a:r>
              <a:rPr lang="en-IN" dirty="0"/>
              <a:t>§</a:t>
            </a:r>
          </a:p>
          <a:p>
            <a:r>
              <a:rPr lang="en-IN" dirty="0" err="1"/>
              <a:t>BjÕUôûY</a:t>
            </a:r>
            <a:r>
              <a:rPr lang="en-IN" dirty="0"/>
              <a:t> ¨Rm </a:t>
            </a:r>
            <a:r>
              <a:rPr lang="en-IN" dirty="0" err="1"/>
              <a:t>úRt±ÓYôo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DCB11-652F-4C97-94C5-12B0B79444F2}"/>
              </a:ext>
            </a:extLst>
          </p:cNvPr>
          <p:cNvSpPr txBox="1"/>
          <p:nvPr/>
        </p:nvSpPr>
        <p:spPr>
          <a:xfrm>
            <a:off x="-67112" y="5406518"/>
            <a:ext cx="122591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£</a:t>
            </a:r>
            <a:r>
              <a:rPr lang="en-IN" dirty="0" err="1"/>
              <a:t>kûR«p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ûXjúR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Ë®lTôn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149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2020-11-03T07:07:55Z</dcterms:modified>
</cp:coreProperties>
</file>