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07734-0276-4390-A742-5BB1B5C43754}"/>
              </a:ext>
            </a:extLst>
          </p:cNvPr>
          <p:cNvSpPr/>
          <p:nvPr/>
        </p:nvSpPr>
        <p:spPr>
          <a:xfrm>
            <a:off x="1750380" y="5271995"/>
            <a:ext cx="86912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L]m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CWô_ôÜdúL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6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BBB1C-5415-4010-BFC9-097050652338}"/>
              </a:ext>
            </a:extLst>
          </p:cNvPr>
          <p:cNvSpPr/>
          <p:nvPr/>
        </p:nvSpPr>
        <p:spPr>
          <a:xfrm>
            <a:off x="1821402" y="5271992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7F13C9-21BD-469E-9BA0-643C73174CDD}"/>
              </a:ext>
            </a:extLst>
          </p:cNvPr>
          <p:cNvSpPr/>
          <p:nvPr/>
        </p:nvSpPr>
        <p:spPr>
          <a:xfrm>
            <a:off x="1737064" y="5271992"/>
            <a:ext cx="8717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ã¬V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Nk§WúW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ShNj§WúU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0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8854B-0F70-46F4-A2EB-8115178D595C}"/>
              </a:ext>
            </a:extLst>
          </p:cNvPr>
          <p:cNvSpPr/>
          <p:nvPr/>
        </p:nvSpPr>
        <p:spPr>
          <a:xfrm>
            <a:off x="1701553" y="5254237"/>
            <a:ext cx="8788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UiPXúU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3B7D7-0798-47DD-9681-B98FF0143198}"/>
              </a:ext>
            </a:extLst>
          </p:cNvPr>
          <p:cNvSpPr/>
          <p:nvPr/>
        </p:nvSpPr>
        <p:spPr>
          <a:xfrm>
            <a:off x="1595021" y="5271993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Ri½o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BZeLú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éª«Ûs[ûYúV 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AD171-E9A0-42C9-9775-B35A91E459C5}"/>
              </a:ext>
            </a:extLst>
          </p:cNvPr>
          <p:cNvSpPr/>
          <p:nvPr/>
        </p:nvSpPr>
        <p:spPr>
          <a:xfrm>
            <a:off x="1524000" y="528974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LpUûZúV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êÓT²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ùTÚeLôtú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8BD865-B272-4FC0-A03B-CEC4656ACA7F}"/>
              </a:ext>
            </a:extLst>
          </p:cNvPr>
          <p:cNvSpPr/>
          <p:nvPr/>
        </p:nvSpPr>
        <p:spPr>
          <a:xfrm>
            <a:off x="1555072" y="5289744"/>
            <a:ext cx="9081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úUÓLú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Wô¦Lú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46CB3-2E2D-47DA-9B31-023BCE07F327}"/>
              </a:ext>
            </a:extLst>
          </p:cNvPr>
          <p:cNvSpPr/>
          <p:nvPr/>
        </p:nvSpPr>
        <p:spPr>
          <a:xfrm>
            <a:off x="-1" y="5257777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Lu²VúW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ùT¬úVôo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Ø§úVôúW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4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0187B-8EF5-49F3-8515-D77F089F1F04}"/>
              </a:ext>
            </a:extLst>
          </p:cNvPr>
          <p:cNvSpPr/>
          <p:nvPr/>
        </p:nvSpPr>
        <p:spPr>
          <a:xfrm>
            <a:off x="0" y="526311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139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2020-03-01T04:07:02Z</dcterms:modified>
</cp:coreProperties>
</file>