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FE6D7-6BCA-4BBE-A07E-CC5E2441B16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Lô]</a:t>
            </a:r>
            <a:r>
              <a:rPr lang="en-IN" dirty="0" err="1"/>
              <a:t>ôu</a:t>
            </a:r>
            <a:r>
              <a:rPr lang="en-IN" dirty="0"/>
              <a:t> </a:t>
            </a:r>
            <a:r>
              <a:rPr lang="en-IN" dirty="0" err="1"/>
              <a:t>TVQúUô</a:t>
            </a:r>
            <a:r>
              <a:rPr lang="en-IN" dirty="0"/>
              <a:t> </a:t>
            </a:r>
            <a:r>
              <a:rPr lang="en-IN" dirty="0" err="1"/>
              <a:t>çWm</a:t>
            </a:r>
            <a:endParaRPr lang="en-IN" dirty="0"/>
          </a:p>
          <a:p>
            <a:r>
              <a:rPr lang="en-IN" dirty="0" err="1"/>
              <a:t>G¡lûR</a:t>
            </a:r>
            <a:r>
              <a:rPr lang="en-IN" dirty="0"/>
              <a:t> </a:t>
            </a:r>
            <a:r>
              <a:rPr lang="en-IN" dirty="0" err="1"/>
              <a:t>LPkÕ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ùNu±ÓúYôm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21A68-4D8F-4F5E-98A3-D379FED52B98}"/>
              </a:ext>
            </a:extLst>
          </p:cNvPr>
          <p:cNvSpPr txBox="1"/>
          <p:nvPr/>
        </p:nvSpPr>
        <p:spPr>
          <a:xfrm>
            <a:off x="-1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UôWô®u</a:t>
            </a:r>
            <a:r>
              <a:rPr lang="en-IN" dirty="0"/>
              <a:t> Ri½ûW </a:t>
            </a:r>
            <a:r>
              <a:rPr lang="en-IN" dirty="0" err="1"/>
              <a:t>UÕWUôn</a:t>
            </a:r>
            <a:r>
              <a:rPr lang="en-IN" dirty="0"/>
              <a:t> </a:t>
            </a:r>
            <a:r>
              <a:rPr lang="en-IN" dirty="0" err="1"/>
              <a:t>Uôtßm</a:t>
            </a:r>
            <a:endParaRPr lang="en-IN" dirty="0"/>
          </a:p>
          <a:p>
            <a:r>
              <a:rPr lang="en-IN" dirty="0" err="1"/>
              <a:t>U¡ûU«u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EPu</a:t>
            </a:r>
            <a:r>
              <a:rPr lang="en-IN" dirty="0"/>
              <a:t> </a:t>
            </a:r>
            <a:r>
              <a:rPr lang="en-IN" dirty="0" err="1"/>
              <a:t>YÚYôo</a:t>
            </a:r>
            <a:r>
              <a:rPr lang="en-IN" dirty="0"/>
              <a:t> - </a:t>
            </a:r>
            <a:r>
              <a:rPr lang="en-IN" dirty="0" err="1"/>
              <a:t>AkR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54A5C-3E38-43E0-9C4C-064F8DA94F7F}"/>
              </a:ext>
            </a:extLst>
          </p:cNvPr>
          <p:cNvSpPr txBox="1"/>
          <p:nvPr/>
        </p:nvSpPr>
        <p:spPr>
          <a:xfrm>
            <a:off x="-1" y="5712797"/>
            <a:ext cx="12192001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U¡rf£Vôp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31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37E67-4831-4BA0-9925-6D2996F2901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úVôoRôû</a:t>
            </a:r>
            <a:r>
              <a:rPr lang="en-IN" dirty="0"/>
              <a:t>] </a:t>
            </a:r>
            <a:r>
              <a:rPr lang="en-IN" dirty="0" err="1"/>
              <a:t>LPkÕ</a:t>
            </a:r>
            <a:r>
              <a:rPr lang="en-IN" dirty="0"/>
              <a:t> </a:t>
            </a:r>
            <a:r>
              <a:rPr lang="en-IN" dirty="0" err="1"/>
              <a:t>ùNu±ÓúYôm</a:t>
            </a:r>
            <a:endParaRPr lang="en-IN" dirty="0"/>
          </a:p>
          <a:p>
            <a:r>
              <a:rPr lang="en-IN" dirty="0" err="1"/>
              <a:t>G¬úLôûYd</a:t>
            </a:r>
            <a:r>
              <a:rPr lang="en-IN" dirty="0"/>
              <a:t> </a:t>
            </a:r>
            <a:r>
              <a:rPr lang="en-IN" dirty="0" err="1"/>
              <a:t>RLojÕ</a:t>
            </a:r>
            <a:r>
              <a:rPr lang="en-IN" dirty="0"/>
              <a:t> </a:t>
            </a:r>
            <a:r>
              <a:rPr lang="en-IN" dirty="0" err="1"/>
              <a:t>ùYu±ÓúYôm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29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19E81-1CDE-41A3-8C6D-6CA3FE44429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G§ojÕ</a:t>
            </a:r>
            <a:r>
              <a:rPr lang="en-IN" dirty="0"/>
              <a:t> </a:t>
            </a:r>
            <a:r>
              <a:rPr lang="en-IN" dirty="0" err="1"/>
              <a:t>YÚm</a:t>
            </a:r>
            <a:r>
              <a:rPr lang="en-IN" dirty="0"/>
              <a:t> HÝ _</a:t>
            </a:r>
            <a:r>
              <a:rPr lang="en-IN" dirty="0" err="1"/>
              <a:t>ô§Lû</a:t>
            </a:r>
            <a:r>
              <a:rPr lang="en-IN" dirty="0"/>
              <a:t>[ ®</a:t>
            </a:r>
            <a:r>
              <a:rPr lang="en-IN" dirty="0" err="1"/>
              <a:t>WhÓm</a:t>
            </a:r>
            <a:endParaRPr lang="en-IN" dirty="0"/>
          </a:p>
          <a:p>
            <a:r>
              <a:rPr lang="en-IN" dirty="0" err="1"/>
              <a:t>GúLôYô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EPu</a:t>
            </a:r>
            <a:r>
              <a:rPr lang="en-IN" dirty="0"/>
              <a:t> </a:t>
            </a:r>
            <a:r>
              <a:rPr lang="en-IN" dirty="0" err="1"/>
              <a:t>YÚYôo-AkR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86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00745-8200-4555-A547-64F5A4FE0A74}"/>
              </a:ext>
            </a:extLst>
          </p:cNvPr>
          <p:cNvSpPr txBox="1"/>
          <p:nvPr/>
        </p:nvSpPr>
        <p:spPr>
          <a:xfrm>
            <a:off x="0" y="580507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CuT</a:t>
            </a:r>
            <a:r>
              <a:rPr lang="en-IN" dirty="0"/>
              <a:t> Lô]ô²p </a:t>
            </a:r>
            <a:r>
              <a:rPr lang="en-IN" dirty="0" err="1"/>
              <a:t>úNoj§ÓYôo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09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F2138-75DF-4547-8862-902C0884BED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EPu</a:t>
            </a:r>
            <a:r>
              <a:rPr lang="en-IN" dirty="0"/>
              <a:t> </a:t>
            </a:r>
            <a:r>
              <a:rPr lang="en-IN" dirty="0" err="1"/>
              <a:t>YÚYôúW</a:t>
            </a:r>
            <a:r>
              <a:rPr lang="en-IN" dirty="0"/>
              <a:t> Lô]ô²p</a:t>
            </a:r>
          </a:p>
          <a:p>
            <a:r>
              <a:rPr lang="fr-FR" dirty="0" err="1"/>
              <a:t>L°l×Pu</a:t>
            </a:r>
            <a:r>
              <a:rPr lang="fr-FR" dirty="0"/>
              <a:t> </a:t>
            </a:r>
            <a:r>
              <a:rPr lang="fr-FR" dirty="0" err="1"/>
              <a:t>úNok§ÓúYôm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5AA64-AAA1-4DF5-B88F-E33F669C4475}"/>
              </a:ext>
            </a:extLst>
          </p:cNvPr>
          <p:cNvSpPr txBox="1"/>
          <p:nvPr/>
        </p:nvSpPr>
        <p:spPr>
          <a:xfrm>
            <a:off x="0" y="54232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TôoúYô²u </a:t>
            </a:r>
            <a:r>
              <a:rPr lang="en-IN" dirty="0" err="1"/>
              <a:t>úNû</a:t>
            </a:r>
            <a:r>
              <a:rPr lang="en-IN" dirty="0"/>
              <a:t>] ©u </a:t>
            </a:r>
            <a:r>
              <a:rPr lang="en-IN" dirty="0" err="1"/>
              <a:t>ùRôPokRôÛm</a:t>
            </a:r>
            <a:endParaRPr lang="en-IN" dirty="0"/>
          </a:p>
          <a:p>
            <a:r>
              <a:rPr lang="en-IN" dirty="0" err="1"/>
              <a:t>ùNeLPp</a:t>
            </a:r>
            <a:r>
              <a:rPr lang="en-IN" dirty="0"/>
              <a:t> </a:t>
            </a:r>
            <a:r>
              <a:rPr lang="en-IN" dirty="0" err="1"/>
              <a:t>G§úW</a:t>
            </a:r>
            <a:r>
              <a:rPr lang="en-IN" dirty="0"/>
              <a:t> </a:t>
            </a:r>
            <a:r>
              <a:rPr lang="en-IN" dirty="0" err="1"/>
              <a:t>ùR¬kRôÛm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A335B-63FD-4E8D-8479-D1B867D02C8A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ùNeLPûX</a:t>
            </a:r>
            <a:r>
              <a:rPr lang="en-IN" dirty="0"/>
              <a:t> ©[</a:t>
            </a:r>
            <a:r>
              <a:rPr lang="en-IN" dirty="0" err="1"/>
              <a:t>kÕ</a:t>
            </a:r>
            <a:r>
              <a:rPr lang="en-IN" dirty="0"/>
              <a:t> </a:t>
            </a:r>
            <a:r>
              <a:rPr lang="en-IN" dirty="0" err="1"/>
              <a:t>CvWúYûX</a:t>
            </a:r>
            <a:r>
              <a:rPr lang="en-IN" dirty="0"/>
              <a:t> </a:t>
            </a:r>
            <a:r>
              <a:rPr lang="en-IN" dirty="0" err="1"/>
              <a:t>SPjÕm</a:t>
            </a:r>
            <a:endParaRPr lang="en-IN" dirty="0"/>
          </a:p>
          <a:p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L°u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EPu</a:t>
            </a:r>
            <a:r>
              <a:rPr lang="en-IN" dirty="0"/>
              <a:t> </a:t>
            </a:r>
            <a:r>
              <a:rPr lang="en-IN" dirty="0" err="1"/>
              <a:t>YÚYôo</a:t>
            </a:r>
            <a:r>
              <a:rPr lang="en-IN" dirty="0"/>
              <a:t> - JÚ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165B8-1636-4D9E-A1CF-35C3207E68D7}"/>
              </a:ext>
            </a:extLst>
          </p:cNvPr>
          <p:cNvSpPr txBox="1"/>
          <p:nvPr/>
        </p:nvSpPr>
        <p:spPr>
          <a:xfrm>
            <a:off x="0" y="564568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úNRªu</a:t>
            </a:r>
            <a:r>
              <a:rPr lang="en-IN" dirty="0"/>
              <a:t>±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D6B93-1ED7-4959-B812-A0A846CCE98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Y]</a:t>
            </a:r>
            <a:r>
              <a:rPr lang="es-ES" dirty="0" err="1"/>
              <a:t>ôk§W</a:t>
            </a:r>
            <a:r>
              <a:rPr lang="es-ES" dirty="0"/>
              <a:t> </a:t>
            </a:r>
            <a:r>
              <a:rPr lang="es-ES" dirty="0" err="1"/>
              <a:t>Y¯úV</a:t>
            </a:r>
            <a:r>
              <a:rPr lang="es-ES" dirty="0"/>
              <a:t> </a:t>
            </a:r>
            <a:r>
              <a:rPr lang="es-ES" dirty="0" err="1"/>
              <a:t>SPj§ÓYôo</a:t>
            </a:r>
            <a:endParaRPr lang="es-ES" dirty="0"/>
          </a:p>
          <a:p>
            <a:r>
              <a:rPr lang="en-IN" dirty="0" err="1"/>
              <a:t>YôûR</a:t>
            </a:r>
            <a:r>
              <a:rPr lang="en-IN" dirty="0"/>
              <a:t> </a:t>
            </a:r>
            <a:r>
              <a:rPr lang="en-IN" dirty="0" err="1"/>
              <a:t>HÕªu</a:t>
            </a:r>
            <a:r>
              <a:rPr lang="en-IN" dirty="0"/>
              <a:t>± </a:t>
            </a:r>
            <a:r>
              <a:rPr lang="en-IN" dirty="0" err="1"/>
              <a:t>Lôj§ÓYôo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6A720-ADDC-43CA-90F8-9E4A8941C789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j§u</a:t>
            </a:r>
            <a:r>
              <a:rPr lang="en-IN" dirty="0"/>
              <a:t> </a:t>
            </a:r>
            <a:r>
              <a:rPr lang="en-IN" dirty="0" err="1"/>
              <a:t>Uu</a:t>
            </a:r>
            <a:r>
              <a:rPr lang="en-IN" dirty="0"/>
              <a:t>]</a:t>
            </a:r>
            <a:r>
              <a:rPr lang="en-IN" dirty="0" err="1"/>
              <a:t>ôYôp</a:t>
            </a:r>
            <a:r>
              <a:rPr lang="en-IN" dirty="0"/>
              <a:t> </a:t>
            </a:r>
            <a:r>
              <a:rPr lang="en-IN" sz="4000" dirty="0" err="1">
                <a:latin typeface="Tamil Bible" pitchFamily="2" charset="0"/>
              </a:rPr>
              <a:t>Ngh</a:t>
            </a:r>
            <a:r>
              <a:rPr lang="en-IN" sz="4000" dirty="0">
                <a:latin typeface="Tamil Bible" pitchFamily="2" charset="0"/>
              </a:rPr>
              <a:t>\</a:t>
            </a:r>
            <a:r>
              <a:rPr lang="en-IN" sz="4000" dirty="0" err="1">
                <a:latin typeface="Tamil Bible" pitchFamily="2" charset="0"/>
              </a:rPr>
              <a:t>pj;J</a:t>
            </a:r>
            <a:r>
              <a:rPr lang="en-IN" sz="4000" dirty="0"/>
              <a:t> </a:t>
            </a:r>
            <a:r>
              <a:rPr lang="en-IN" dirty="0" err="1"/>
              <a:t>LôdÏm</a:t>
            </a:r>
            <a:endParaRPr lang="en-IN" dirty="0"/>
          </a:p>
          <a:p>
            <a:r>
              <a:rPr lang="en-IN" dirty="0" err="1"/>
              <a:t>YpX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EPu</a:t>
            </a:r>
            <a:r>
              <a:rPr lang="en-IN" dirty="0"/>
              <a:t> </a:t>
            </a:r>
            <a:r>
              <a:rPr lang="en-IN" dirty="0" err="1"/>
              <a:t>YÚYôo-Gußm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5CC3E-DA46-42FE-B1D4-12F1E4C7E679}"/>
              </a:ext>
            </a:extLst>
          </p:cNvPr>
          <p:cNvSpPr txBox="1"/>
          <p:nvPr/>
        </p:nvSpPr>
        <p:spPr>
          <a:xfrm>
            <a:off x="0" y="573796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YÝYôUp</a:t>
            </a:r>
            <a:r>
              <a:rPr lang="en-IN" dirty="0"/>
              <a:t> </a:t>
            </a:r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A20B3-E58C-41C0-8345-D0CF3B675B3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UôWô®u</a:t>
            </a:r>
            <a:r>
              <a:rPr lang="en-IN" dirty="0"/>
              <a:t> Ri½ûWd </a:t>
            </a:r>
            <a:r>
              <a:rPr lang="en-IN" dirty="0" err="1"/>
              <a:t>LPk§ÓúYôm</a:t>
            </a:r>
            <a:endParaRPr lang="en-IN" dirty="0"/>
          </a:p>
          <a:p>
            <a:r>
              <a:rPr lang="en-IN" dirty="0" err="1"/>
              <a:t>HÄªp</a:t>
            </a:r>
            <a:r>
              <a:rPr lang="en-IN" dirty="0"/>
              <a:t> ¿</a:t>
            </a:r>
            <a:r>
              <a:rPr lang="en-IN" dirty="0" err="1"/>
              <a:t>Útû</a:t>
            </a:r>
            <a:r>
              <a:rPr lang="en-IN" dirty="0"/>
              <a:t>\d </a:t>
            </a:r>
            <a:r>
              <a:rPr lang="en-IN" dirty="0" err="1"/>
              <a:t>Li¥ÓúYôm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183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66</cp:revision>
  <dcterms:created xsi:type="dcterms:W3CDTF">2019-11-02T16:27:41Z</dcterms:created>
  <dcterms:modified xsi:type="dcterms:W3CDTF">2020-11-08T00:41:30Z</dcterms:modified>
</cp:coreProperties>
</file>