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A1569-A55B-4C32-BB2D-C584CDC8C0B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Es[m B]</a:t>
            </a:r>
            <a:r>
              <a:rPr lang="en-IN" dirty="0" err="1"/>
              <a:t>kR</a:t>
            </a:r>
            <a:r>
              <a:rPr lang="en-IN" dirty="0"/>
              <a:t> ¸</a:t>
            </a:r>
            <a:r>
              <a:rPr lang="en-IN" dirty="0" err="1"/>
              <a:t>Rj§úX</a:t>
            </a:r>
            <a:endParaRPr lang="en-IN" dirty="0"/>
          </a:p>
          <a:p>
            <a:r>
              <a:rPr lang="en-IN" dirty="0" err="1"/>
              <a:t>ùYs</a:t>
            </a:r>
            <a:r>
              <a:rPr lang="en-IN" dirty="0"/>
              <a:t>[</a:t>
            </a:r>
            <a:r>
              <a:rPr lang="en-IN" dirty="0" err="1"/>
              <a:t>UôLúY</a:t>
            </a:r>
            <a:r>
              <a:rPr lang="en-IN" dirty="0"/>
              <a:t> </a:t>
            </a:r>
            <a:r>
              <a:rPr lang="en-IN" dirty="0" err="1"/>
              <a:t>Tônk§ÓúR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A15E9-4AA9-4E85-83EC-26E935BB6BF5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úSNûWúV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Yôrj§úV</a:t>
            </a:r>
            <a:r>
              <a:rPr lang="en-IN" dirty="0"/>
              <a:t> </a:t>
            </a:r>
            <a:r>
              <a:rPr lang="en-IN" dirty="0" err="1"/>
              <a:t>Tô¥ÓúYu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4743-ABB9-4E80-8095-805B9E90443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TôWm</a:t>
            </a:r>
            <a:r>
              <a:rPr lang="en-IN" dirty="0"/>
              <a:t> ¨û\</a:t>
            </a:r>
            <a:r>
              <a:rPr lang="en-IN" dirty="0" err="1"/>
              <a:t>kRY</a:t>
            </a:r>
            <a:r>
              <a:rPr lang="en-IN" dirty="0"/>
              <a:t>]</a:t>
            </a:r>
            <a:r>
              <a:rPr lang="en-IN" dirty="0" err="1"/>
              <a:t>ôn</a:t>
            </a:r>
            <a:endParaRPr lang="en-IN" dirty="0"/>
          </a:p>
          <a:p>
            <a:r>
              <a:rPr lang="en-IN" dirty="0"/>
              <a:t>TX </a:t>
            </a:r>
            <a:r>
              <a:rPr lang="en-IN" dirty="0" err="1"/>
              <a:t>SôhL</a:t>
            </a:r>
            <a:r>
              <a:rPr lang="en-IN" dirty="0"/>
              <a:t>[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AûXkúRu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3343B-DB95-48BF-B4E9-ACD02152C449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AkR</a:t>
            </a:r>
            <a:r>
              <a:rPr lang="en-IN" dirty="0"/>
              <a:t> </a:t>
            </a:r>
            <a:r>
              <a:rPr lang="en-IN" dirty="0" err="1"/>
              <a:t>TôWf</a:t>
            </a:r>
            <a:r>
              <a:rPr lang="en-IN" dirty="0"/>
              <a:t> £</a:t>
            </a:r>
            <a:r>
              <a:rPr lang="en-IN" dirty="0" err="1"/>
              <a:t>ÛûY«úX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TôWeLs</a:t>
            </a:r>
            <a:r>
              <a:rPr lang="en-IN" dirty="0"/>
              <a:t> </a:t>
            </a:r>
            <a:r>
              <a:rPr lang="en-IN" dirty="0" err="1"/>
              <a:t>ÑUkRYúW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DF6D2-959D-4955-85D5-34311FCAC1CA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UûX</a:t>
            </a:r>
            <a:r>
              <a:rPr lang="en-IN" dirty="0"/>
              <a:t> </a:t>
            </a:r>
            <a:r>
              <a:rPr lang="en-IN" dirty="0" err="1"/>
              <a:t>úTôu</a:t>
            </a:r>
            <a:r>
              <a:rPr lang="en-IN" dirty="0"/>
              <a:t>\ </a:t>
            </a:r>
            <a:r>
              <a:rPr lang="en-IN" dirty="0" err="1"/>
              <a:t>úRôo</a:t>
            </a:r>
            <a:r>
              <a:rPr lang="en-IN" dirty="0"/>
              <a:t> </a:t>
            </a:r>
            <a:r>
              <a:rPr lang="en-IN" dirty="0" err="1"/>
              <a:t>úNôRû</a:t>
            </a:r>
            <a:r>
              <a:rPr lang="en-IN" dirty="0"/>
              <a:t>]«p</a:t>
            </a:r>
          </a:p>
          <a:p>
            <a:r>
              <a:rPr lang="en-IN" dirty="0" err="1"/>
              <a:t>U¡Tu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ûL®PôúW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3F7F3-0B70-415A-98A7-E9161ABDD0A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¬«u Au©²úX</a:t>
            </a:r>
          </a:p>
          <a:p>
            <a:r>
              <a:rPr lang="en-IN" dirty="0"/>
              <a:t>L²úYôÓuû] </a:t>
            </a:r>
            <a:r>
              <a:rPr lang="en-IN" dirty="0" err="1"/>
              <a:t>AûQj§ÓYôo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B21AD-FB07-4362-8A0E-83F309A8340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EXLm</a:t>
            </a:r>
            <a:r>
              <a:rPr lang="en-IN" dirty="0"/>
              <a:t> </a:t>
            </a:r>
            <a:r>
              <a:rPr lang="en-IN" dirty="0" err="1"/>
              <a:t>Ø¥Ùm</a:t>
            </a:r>
            <a:r>
              <a:rPr lang="en-IN" dirty="0"/>
              <a:t> </a:t>
            </a:r>
            <a:r>
              <a:rPr lang="en-IN" dirty="0" err="1"/>
              <a:t>YûWdÏm</a:t>
            </a:r>
            <a:endParaRPr lang="en-IN" dirty="0"/>
          </a:p>
          <a:p>
            <a:r>
              <a:rPr lang="es-ES" dirty="0" err="1"/>
              <a:t>EkRú</a:t>
            </a:r>
            <a:r>
              <a:rPr lang="es-ES" dirty="0"/>
              <a:t>]</a:t>
            </a:r>
            <a:r>
              <a:rPr lang="es-ES" dirty="0" err="1"/>
              <a:t>ô¥ÚlúTu</a:t>
            </a:r>
            <a:r>
              <a:rPr lang="es-ES" dirty="0"/>
              <a:t> </a:t>
            </a:r>
            <a:r>
              <a:rPr lang="es-ES" dirty="0" err="1"/>
              <a:t>Gu</a:t>
            </a:r>
            <a:r>
              <a:rPr lang="es-ES" dirty="0"/>
              <a:t>\Yo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66383-F399-4256-A161-B5993A8A473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YôdÏ</a:t>
            </a:r>
            <a:r>
              <a:rPr lang="en-IN" dirty="0"/>
              <a:t> </a:t>
            </a:r>
            <a:r>
              <a:rPr lang="en-IN" dirty="0" err="1"/>
              <a:t>Uô±Pô</a:t>
            </a:r>
            <a:r>
              <a:rPr lang="en-IN" dirty="0"/>
              <a:t> </a:t>
            </a:r>
            <a:r>
              <a:rPr lang="en-IN" dirty="0" err="1"/>
              <a:t>úSNûWúV</a:t>
            </a:r>
            <a:endParaRPr lang="en-IN" dirty="0"/>
          </a:p>
          <a:p>
            <a:r>
              <a:rPr lang="en-IN" dirty="0" err="1"/>
              <a:t>Sm©ÓYôn</a:t>
            </a:r>
            <a:r>
              <a:rPr lang="en-IN" dirty="0"/>
              <a:t> </a:t>
            </a:r>
            <a:r>
              <a:rPr lang="en-IN" dirty="0" err="1"/>
              <a:t>ÕûQ</a:t>
            </a:r>
            <a:r>
              <a:rPr lang="en-IN" dirty="0"/>
              <a:t> </a:t>
            </a:r>
            <a:r>
              <a:rPr lang="en-IN" dirty="0" err="1"/>
              <a:t>AYúW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97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2020-11-03T07:46:35Z</dcterms:modified>
</cp:coreProperties>
</file>