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405" r:id="rId7"/>
    <p:sldId id="404" r:id="rId8"/>
    <p:sldId id="394" r:id="rId9"/>
    <p:sldId id="395" r:id="rId10"/>
    <p:sldId id="396" r:id="rId11"/>
    <p:sldId id="397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9EF94-6E5D-4777-A70C-1E510AFB94A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ù_T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 </a:t>
            </a:r>
            <a:r>
              <a:rPr lang="en-IN" dirty="0" err="1"/>
              <a:t>EûU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YkúRu</a:t>
            </a:r>
            <a:endParaRPr lang="en-IN" dirty="0"/>
          </a:p>
          <a:p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T§p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61289-FD68-4FC9-B505-40979FF5345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Li½¬u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úLÞúU</a:t>
            </a:r>
            <a:endParaRPr lang="en-IN" dirty="0"/>
          </a:p>
          <a:p>
            <a:r>
              <a:rPr lang="en-IN" dirty="0" err="1"/>
              <a:t>LÚûQ«u</a:t>
            </a:r>
            <a:r>
              <a:rPr lang="en-IN" dirty="0"/>
              <a:t> ©</a:t>
            </a:r>
            <a:r>
              <a:rPr lang="en-IN" dirty="0" err="1"/>
              <a:t>WYôLm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15C41-C640-4940-BD5A-22731BFEFD9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NLôVm</a:t>
            </a:r>
            <a:r>
              <a:rPr lang="en-IN" dirty="0"/>
              <a:t> </a:t>
            </a:r>
            <a:r>
              <a:rPr lang="en-IN" dirty="0" err="1"/>
              <a:t>ùTt±P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ÚTôN</a:t>
            </a:r>
            <a:r>
              <a:rPr lang="en-IN" dirty="0"/>
              <a:t>]m </a:t>
            </a:r>
            <a:r>
              <a:rPr lang="en-IN" dirty="0" err="1"/>
              <a:t>YkúRú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EC004-1A4D-4AD1-A3E3-0BFC6190B84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CWdLeLs</a:t>
            </a:r>
            <a:r>
              <a:rPr lang="en-IN" dirty="0"/>
              <a:t> </a:t>
            </a:r>
            <a:r>
              <a:rPr lang="en-IN" dirty="0" err="1"/>
              <a:t>Dk§ÓúU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RûV</a:t>
            </a:r>
            <a:r>
              <a:rPr lang="en-IN" dirty="0"/>
              <a:t> </a:t>
            </a:r>
            <a:r>
              <a:rPr lang="en-IN" dirty="0" err="1"/>
              <a:t>LôhÓ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37C2B-924D-402A-861E-7ACD3D3028C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úLôhûP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RgNm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BD8A1-80BD-4ACD-A06D-A79598A3161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úNôWôÕ</a:t>
            </a:r>
            <a:r>
              <a:rPr lang="en-IN" dirty="0"/>
              <a:t> ù_©</a:t>
            </a:r>
            <a:r>
              <a:rPr lang="en-IN" dirty="0" err="1"/>
              <a:t>j§P</a:t>
            </a:r>
            <a:endParaRPr lang="en-IN" dirty="0"/>
          </a:p>
          <a:p>
            <a:r>
              <a:rPr lang="fr-FR" dirty="0" err="1"/>
              <a:t>ù_T</a:t>
            </a:r>
            <a:r>
              <a:rPr lang="fr-FR" dirty="0"/>
              <a:t> B® </a:t>
            </a:r>
            <a:r>
              <a:rPr lang="fr-FR" dirty="0" err="1"/>
              <a:t>YWm</a:t>
            </a:r>
            <a:r>
              <a:rPr lang="fr-FR" dirty="0"/>
              <a:t> </a:t>
            </a:r>
            <a:r>
              <a:rPr lang="fr-FR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9BB0F-AD3C-4757-9400-8F8CB27049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RûPVôÜm</a:t>
            </a:r>
            <a:r>
              <a:rPr lang="en-IN" dirty="0"/>
              <a:t> </a:t>
            </a:r>
            <a:r>
              <a:rPr lang="en-IN" dirty="0" err="1"/>
              <a:t>ALt±ÓúU</a:t>
            </a:r>
            <a:endParaRPr lang="en-IN" dirty="0"/>
          </a:p>
          <a:p>
            <a:r>
              <a:rPr lang="en-IN" dirty="0" err="1"/>
              <a:t>RûV</a:t>
            </a:r>
            <a:r>
              <a:rPr lang="en-IN" dirty="0"/>
              <a:t> </a:t>
            </a:r>
            <a:r>
              <a:rPr lang="en-IN" dirty="0" err="1"/>
              <a:t>úLhÓ</a:t>
            </a:r>
            <a:r>
              <a:rPr lang="en-IN" dirty="0"/>
              <a:t> </a:t>
            </a:r>
            <a:r>
              <a:rPr lang="en-IN" dirty="0" err="1"/>
              <a:t>EmTôRm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897B2-90EC-4E70-BDC1-0C653E969CBA}"/>
              </a:ext>
            </a:extLst>
          </p:cNvPr>
          <p:cNvSpPr txBox="1"/>
          <p:nvPr/>
        </p:nvSpPr>
        <p:spPr>
          <a:xfrm>
            <a:off x="-58724" y="5406518"/>
            <a:ext cx="12250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GkSôÞm</a:t>
            </a:r>
            <a:endParaRPr lang="en-IN" dirty="0"/>
          </a:p>
          <a:p>
            <a:r>
              <a:rPr lang="en-IN" dirty="0"/>
              <a:t>E\</a:t>
            </a:r>
            <a:r>
              <a:rPr lang="en-IN" dirty="0" err="1"/>
              <a:t>YôP</a:t>
            </a:r>
            <a:r>
              <a:rPr lang="en-IN" dirty="0"/>
              <a:t> AÚs </a:t>
            </a:r>
            <a:r>
              <a:rPr lang="en-IN" dirty="0" err="1"/>
              <a:t>ùNnÙúU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EF7EB-3994-419F-B772-C4D164368AB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YôojûRûV</a:t>
            </a:r>
            <a:endParaRPr lang="en-IN" dirty="0"/>
          </a:p>
          <a:p>
            <a:r>
              <a:rPr lang="en-IN" dirty="0" err="1"/>
              <a:t>úLh¥P</a:t>
            </a:r>
            <a:r>
              <a:rPr lang="en-IN" dirty="0"/>
              <a:t> </a:t>
            </a:r>
            <a:r>
              <a:rPr lang="en-IN" dirty="0" err="1"/>
              <a:t>Lôj§ÚlúTú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710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5EE9D-9BA1-4ECC-9919-9B8C5E14273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CpXôUp</a:t>
            </a:r>
            <a:endParaRPr lang="en-IN" dirty="0"/>
          </a:p>
          <a:p>
            <a:r>
              <a:rPr lang="en-IN" dirty="0"/>
              <a:t>A¯¡u\ </a:t>
            </a:r>
            <a:r>
              <a:rPr lang="en-IN" dirty="0" err="1"/>
              <a:t>UôkRoLû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4580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68BF4-F923-4B55-A332-99F4361E06F8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Áh¥Óm</a:t>
            </a:r>
            <a:r>
              <a:rPr lang="en-IN" dirty="0"/>
              <a:t> Gu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úTôWô</a:t>
            </a:r>
            <a:r>
              <a:rPr lang="en-IN" dirty="0"/>
              <a:t>¥ ù_©</a:t>
            </a:r>
            <a:r>
              <a:rPr lang="en-IN" dirty="0" err="1"/>
              <a:t>d¡uú</a:t>
            </a:r>
            <a:r>
              <a:rPr lang="en-IN" dirty="0"/>
              <a:t>\u </a:t>
            </a:r>
            <a:r>
              <a:rPr lang="en-IN" dirty="0" err="1"/>
              <a:t>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0647F-8E31-4E99-93F0-B385E0DE7090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TôRj§p</a:t>
            </a:r>
            <a:endParaRPr lang="en-IN" dirty="0"/>
          </a:p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AUok§ÓúYu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2020-11-03T07:54:41Z</dcterms:modified>
</cp:coreProperties>
</file>