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451B3FD9-0A82-47DC-AD0C-3508F97163B2}"/>
    <pc:docChg chg="modSld">
      <pc:chgData name="Samson Christopher" userId="6a13b5f1e64a53ae" providerId="LiveId" clId="{451B3FD9-0A82-47DC-AD0C-3508F97163B2}" dt="2020-07-22T16:47:58.317" v="62" actId="1035"/>
      <pc:docMkLst>
        <pc:docMk/>
      </pc:docMkLst>
      <pc:sldChg chg="modSp mod">
        <pc:chgData name="Samson Christopher" userId="6a13b5f1e64a53ae" providerId="LiveId" clId="{451B3FD9-0A82-47DC-AD0C-3508F97163B2}" dt="2020-07-22T16:47:17.554" v="6" actId="1036"/>
        <pc:sldMkLst>
          <pc:docMk/>
          <pc:sldMk cId="88892427" sldId="427"/>
        </pc:sldMkLst>
        <pc:spChg chg="mod">
          <ac:chgData name="Samson Christopher" userId="6a13b5f1e64a53ae" providerId="LiveId" clId="{451B3FD9-0A82-47DC-AD0C-3508F97163B2}" dt="2020-07-22T16:47:17.554" v="6" actId="1036"/>
          <ac:spMkLst>
            <pc:docMk/>
            <pc:sldMk cId="88892427" sldId="427"/>
            <ac:spMk id="3" creationId="{6EED5A47-A064-4DFA-8237-137AA48BDF96}"/>
          </ac:spMkLst>
        </pc:spChg>
      </pc:sldChg>
      <pc:sldChg chg="modSp mod">
        <pc:chgData name="Samson Christopher" userId="6a13b5f1e64a53ae" providerId="LiveId" clId="{451B3FD9-0A82-47DC-AD0C-3508F97163B2}" dt="2020-07-22T16:47:25.617" v="15" actId="1036"/>
        <pc:sldMkLst>
          <pc:docMk/>
          <pc:sldMk cId="3777208100" sldId="428"/>
        </pc:sldMkLst>
        <pc:spChg chg="mod">
          <ac:chgData name="Samson Christopher" userId="6a13b5f1e64a53ae" providerId="LiveId" clId="{451B3FD9-0A82-47DC-AD0C-3508F97163B2}" dt="2020-07-22T16:47:25.617" v="15" actId="1036"/>
          <ac:spMkLst>
            <pc:docMk/>
            <pc:sldMk cId="3777208100" sldId="428"/>
            <ac:spMk id="2" creationId="{F11A01A3-565A-4046-ABB9-CD2176FFF1B6}"/>
          </ac:spMkLst>
        </pc:spChg>
      </pc:sldChg>
      <pc:sldChg chg="modSp mod">
        <pc:chgData name="Samson Christopher" userId="6a13b5f1e64a53ae" providerId="LiveId" clId="{451B3FD9-0A82-47DC-AD0C-3508F97163B2}" dt="2020-07-22T16:47:30.458" v="22" actId="1036"/>
        <pc:sldMkLst>
          <pc:docMk/>
          <pc:sldMk cId="2918436932" sldId="429"/>
        </pc:sldMkLst>
        <pc:spChg chg="mod">
          <ac:chgData name="Samson Christopher" userId="6a13b5f1e64a53ae" providerId="LiveId" clId="{451B3FD9-0A82-47DC-AD0C-3508F97163B2}" dt="2020-07-22T16:47:30.458" v="22" actId="1036"/>
          <ac:spMkLst>
            <pc:docMk/>
            <pc:sldMk cId="2918436932" sldId="429"/>
            <ac:spMk id="2" creationId="{34DCE460-532B-44E8-9540-D8BA0B5CBCD2}"/>
          </ac:spMkLst>
        </pc:spChg>
      </pc:sldChg>
      <pc:sldChg chg="modSp mod">
        <pc:chgData name="Samson Christopher" userId="6a13b5f1e64a53ae" providerId="LiveId" clId="{451B3FD9-0A82-47DC-AD0C-3508F97163B2}" dt="2020-07-22T16:47:36.343" v="27" actId="1036"/>
        <pc:sldMkLst>
          <pc:docMk/>
          <pc:sldMk cId="4157533363" sldId="430"/>
        </pc:sldMkLst>
        <pc:spChg chg="mod">
          <ac:chgData name="Samson Christopher" userId="6a13b5f1e64a53ae" providerId="LiveId" clId="{451B3FD9-0A82-47DC-AD0C-3508F97163B2}" dt="2020-07-22T16:47:36.343" v="27" actId="1036"/>
          <ac:spMkLst>
            <pc:docMk/>
            <pc:sldMk cId="4157533363" sldId="430"/>
            <ac:spMk id="2" creationId="{B3521B34-78CE-42EA-876B-C0E8785D4345}"/>
          </ac:spMkLst>
        </pc:spChg>
      </pc:sldChg>
      <pc:sldChg chg="modSp mod">
        <pc:chgData name="Samson Christopher" userId="6a13b5f1e64a53ae" providerId="LiveId" clId="{451B3FD9-0A82-47DC-AD0C-3508F97163B2}" dt="2020-07-22T16:47:45.685" v="43" actId="1036"/>
        <pc:sldMkLst>
          <pc:docMk/>
          <pc:sldMk cId="2803511163" sldId="431"/>
        </pc:sldMkLst>
        <pc:spChg chg="mod">
          <ac:chgData name="Samson Christopher" userId="6a13b5f1e64a53ae" providerId="LiveId" clId="{451B3FD9-0A82-47DC-AD0C-3508F97163B2}" dt="2020-07-22T16:47:45.685" v="43" actId="1036"/>
          <ac:spMkLst>
            <pc:docMk/>
            <pc:sldMk cId="2803511163" sldId="431"/>
            <ac:spMk id="2" creationId="{0FF63E95-10C6-4927-9DC0-5DB619F5BF05}"/>
          </ac:spMkLst>
        </pc:spChg>
      </pc:sldChg>
      <pc:sldChg chg="modSp mod">
        <pc:chgData name="Samson Christopher" userId="6a13b5f1e64a53ae" providerId="LiveId" clId="{451B3FD9-0A82-47DC-AD0C-3508F97163B2}" dt="2020-07-22T16:47:51.489" v="52" actId="1035"/>
        <pc:sldMkLst>
          <pc:docMk/>
          <pc:sldMk cId="4016820984" sldId="432"/>
        </pc:sldMkLst>
        <pc:spChg chg="mod">
          <ac:chgData name="Samson Christopher" userId="6a13b5f1e64a53ae" providerId="LiveId" clId="{451B3FD9-0A82-47DC-AD0C-3508F97163B2}" dt="2020-07-22T16:47:51.489" v="52" actId="1035"/>
          <ac:spMkLst>
            <pc:docMk/>
            <pc:sldMk cId="4016820984" sldId="432"/>
            <ac:spMk id="2" creationId="{858CB0A4-5229-404A-AC78-D96781FF3BF4}"/>
          </ac:spMkLst>
        </pc:spChg>
      </pc:sldChg>
      <pc:sldChg chg="modSp mod">
        <pc:chgData name="Samson Christopher" userId="6a13b5f1e64a53ae" providerId="LiveId" clId="{451B3FD9-0A82-47DC-AD0C-3508F97163B2}" dt="2020-07-22T16:47:58.317" v="62" actId="1035"/>
        <pc:sldMkLst>
          <pc:docMk/>
          <pc:sldMk cId="479856549" sldId="433"/>
        </pc:sldMkLst>
        <pc:spChg chg="mod">
          <ac:chgData name="Samson Christopher" userId="6a13b5f1e64a53ae" providerId="LiveId" clId="{451B3FD9-0A82-47DC-AD0C-3508F97163B2}" dt="2020-07-22T16:47:58.317" v="62" actId="1035"/>
          <ac:spMkLst>
            <pc:docMk/>
            <pc:sldMk cId="479856549" sldId="433"/>
            <ac:spMk id="2" creationId="{53CCE264-0D49-4D8B-A465-9DFDD1471EB4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7T16:16:21.807" v="25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del mod">
        <pc:chgData name="Samson Christopher" userId="6a13b5f1e64a53ae" providerId="LiveId" clId="{CFA434DC-0124-4E42-A065-E4243FA9AFB5}" dt="2020-04-27T16:09:46.553" v="151" actId="47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addSp delSp modSp mod">
        <pc:chgData name="Samson Christopher" userId="6a13b5f1e64a53ae" providerId="LiveId" clId="{CFA434DC-0124-4E42-A065-E4243FA9AFB5}" dt="2020-04-27T16:14:24.235" v="187" actId="1035"/>
        <pc:sldMkLst>
          <pc:docMk/>
          <pc:sldMk cId="1695810518" sldId="426"/>
        </pc:sldMkLst>
        <pc:spChg chg="del">
          <ac:chgData name="Samson Christopher" userId="6a13b5f1e64a53ae" providerId="LiveId" clId="{CFA434DC-0124-4E42-A065-E4243FA9AFB5}" dt="2020-04-27T16:07:37.955" v="132" actId="478"/>
          <ac:spMkLst>
            <pc:docMk/>
            <pc:sldMk cId="1695810518" sldId="426"/>
            <ac:spMk id="2" creationId="{569BB0F8-538F-4D51-B854-BC67445838C3}"/>
          </ac:spMkLst>
        </pc:spChg>
        <pc:spChg chg="add mod">
          <ac:chgData name="Samson Christopher" userId="6a13b5f1e64a53ae" providerId="LiveId" clId="{CFA434DC-0124-4E42-A065-E4243FA9AFB5}" dt="2020-04-27T16:14:24.235" v="187" actId="1035"/>
          <ac:spMkLst>
            <pc:docMk/>
            <pc:sldMk cId="1695810518" sldId="426"/>
            <ac:spMk id="3" creationId="{4ADFE9BE-E8CE-4526-B2A3-EF7E6A74E8E1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addSp modSp add mod">
        <pc:chgData name="Samson Christopher" userId="6a13b5f1e64a53ae" providerId="LiveId" clId="{CFA434DC-0124-4E42-A065-E4243FA9AFB5}" dt="2020-04-27T16:14:35.592" v="197" actId="1036"/>
        <pc:sldMkLst>
          <pc:docMk/>
          <pc:sldMk cId="88892427" sldId="427"/>
        </pc:sldMkLst>
        <pc:spChg chg="add mod">
          <ac:chgData name="Samson Christopher" userId="6a13b5f1e64a53ae" providerId="LiveId" clId="{CFA434DC-0124-4E42-A065-E4243FA9AFB5}" dt="2020-04-27T16:14:35.592" v="197" actId="1036"/>
          <ac:spMkLst>
            <pc:docMk/>
            <pc:sldMk cId="88892427" sldId="427"/>
            <ac:spMk id="2" creationId="{DB8FBD02-A41F-4823-96F0-A04A4D240D77}"/>
          </ac:spMkLst>
        </pc:spChg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del">
        <pc:chgData name="Samson Christopher" userId="6a13b5f1e64a53ae" providerId="LiveId" clId="{CFA434DC-0124-4E42-A065-E4243FA9AFB5}" dt="2020-04-27T16:07:32.482" v="125" actId="47"/>
        <pc:sldMkLst>
          <pc:docMk/>
          <pc:sldMk cId="2203155284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7T16:14:50.854" v="202" actId="1035"/>
        <pc:sldMkLst>
          <pc:docMk/>
          <pc:sldMk cId="1056875027" sldId="428"/>
        </pc:sldMkLst>
        <pc:spChg chg="add mod">
          <ac:chgData name="Samson Christopher" userId="6a13b5f1e64a53ae" providerId="LiveId" clId="{CFA434DC-0124-4E42-A065-E4243FA9AFB5}" dt="2020-04-27T16:14:50.854" v="202" actId="1035"/>
          <ac:spMkLst>
            <pc:docMk/>
            <pc:sldMk cId="1056875027" sldId="428"/>
            <ac:spMk id="2" creationId="{DD37864B-6E30-45D7-A9CA-4C3FB1C6119C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7T16:07:32.707" v="126" actId="47"/>
        <pc:sldMkLst>
          <pc:docMk/>
          <pc:sldMk cId="1756037212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del">
        <pc:chgData name="Samson Christopher" userId="6a13b5f1e64a53ae" providerId="LiveId" clId="{CFA434DC-0124-4E42-A065-E4243FA9AFB5}" dt="2020-04-27T16:07:32.867" v="127" actId="47"/>
        <pc:sldMkLst>
          <pc:docMk/>
          <pc:sldMk cId="2408856393" sldId="429"/>
        </pc:sldMkLst>
      </pc:sldChg>
      <pc:sldChg chg="addSp modSp add mod">
        <pc:chgData name="Samson Christopher" userId="6a13b5f1e64a53ae" providerId="LiveId" clId="{CFA434DC-0124-4E42-A065-E4243FA9AFB5}" dt="2020-04-27T16:15:11.051" v="210" actId="1036"/>
        <pc:sldMkLst>
          <pc:docMk/>
          <pc:sldMk cId="2749790050" sldId="429"/>
        </pc:sldMkLst>
        <pc:spChg chg="add mod">
          <ac:chgData name="Samson Christopher" userId="6a13b5f1e64a53ae" providerId="LiveId" clId="{CFA434DC-0124-4E42-A065-E4243FA9AFB5}" dt="2020-04-27T16:15:11.051" v="210" actId="1036"/>
          <ac:spMkLst>
            <pc:docMk/>
            <pc:sldMk cId="2749790050" sldId="429"/>
            <ac:spMk id="2" creationId="{672F4DF1-95B1-4BD3-A0BD-DFBFB4E7ED19}"/>
          </ac:spMkLst>
        </pc:spChg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del">
        <pc:chgData name="Samson Christopher" userId="6a13b5f1e64a53ae" providerId="LiveId" clId="{CFA434DC-0124-4E42-A065-E4243FA9AFB5}" dt="2020-04-27T16:07:33.052" v="128" actId="47"/>
        <pc:sldMkLst>
          <pc:docMk/>
          <pc:sldMk cId="2045414723" sldId="430"/>
        </pc:sldMkLst>
      </pc:sldChg>
      <pc:sldChg chg="addSp modSp add mod">
        <pc:chgData name="Samson Christopher" userId="6a13b5f1e64a53ae" providerId="LiveId" clId="{CFA434DC-0124-4E42-A065-E4243FA9AFB5}" dt="2020-04-27T16:15:27.062" v="216" actId="1036"/>
        <pc:sldMkLst>
          <pc:docMk/>
          <pc:sldMk cId="2565713807" sldId="430"/>
        </pc:sldMkLst>
        <pc:spChg chg="add mod">
          <ac:chgData name="Samson Christopher" userId="6a13b5f1e64a53ae" providerId="LiveId" clId="{CFA434DC-0124-4E42-A065-E4243FA9AFB5}" dt="2020-04-27T16:15:27.062" v="216" actId="1036"/>
          <ac:spMkLst>
            <pc:docMk/>
            <pc:sldMk cId="2565713807" sldId="430"/>
            <ac:spMk id="2" creationId="{48BDBF17-3074-42DA-9AE6-D1BE9F373A1A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del">
        <pc:chgData name="Samson Christopher" userId="6a13b5f1e64a53ae" providerId="LiveId" clId="{CFA434DC-0124-4E42-A065-E4243FA9AFB5}" dt="2020-04-27T16:07:33.226" v="129" actId="47"/>
        <pc:sldMkLst>
          <pc:docMk/>
          <pc:sldMk cId="2119571793" sldId="431"/>
        </pc:sldMkLst>
      </pc:sldChg>
      <pc:sldChg chg="addSp modSp add mod">
        <pc:chgData name="Samson Christopher" userId="6a13b5f1e64a53ae" providerId="LiveId" clId="{CFA434DC-0124-4E42-A065-E4243FA9AFB5}" dt="2020-04-27T16:15:36.186" v="226" actId="1036"/>
        <pc:sldMkLst>
          <pc:docMk/>
          <pc:sldMk cId="2281998610" sldId="431"/>
        </pc:sldMkLst>
        <pc:spChg chg="add mod">
          <ac:chgData name="Samson Christopher" userId="6a13b5f1e64a53ae" providerId="LiveId" clId="{CFA434DC-0124-4E42-A065-E4243FA9AFB5}" dt="2020-04-27T16:15:36.186" v="226" actId="1036"/>
          <ac:spMkLst>
            <pc:docMk/>
            <pc:sldMk cId="2281998610" sldId="431"/>
            <ac:spMk id="2" creationId="{3FEE040B-9EF8-4B86-9A11-6C4DC798F136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del">
        <pc:chgData name="Samson Christopher" userId="6a13b5f1e64a53ae" providerId="LiveId" clId="{CFA434DC-0124-4E42-A065-E4243FA9AFB5}" dt="2020-04-27T16:07:33.420" v="130" actId="47"/>
        <pc:sldMkLst>
          <pc:docMk/>
          <pc:sldMk cId="573205619" sldId="432"/>
        </pc:sldMkLst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7T16:15:50.452" v="233" actId="1036"/>
        <pc:sldMkLst>
          <pc:docMk/>
          <pc:sldMk cId="2780325599" sldId="432"/>
        </pc:sldMkLst>
        <pc:spChg chg="add mod">
          <ac:chgData name="Samson Christopher" userId="6a13b5f1e64a53ae" providerId="LiveId" clId="{CFA434DC-0124-4E42-A065-E4243FA9AFB5}" dt="2020-04-27T16:15:50.452" v="233" actId="1036"/>
          <ac:spMkLst>
            <pc:docMk/>
            <pc:sldMk cId="2780325599" sldId="432"/>
            <ac:spMk id="2" creationId="{8C00F387-0EC8-4841-BA27-545774770CAB}"/>
          </ac:spMkLst>
        </pc:spChg>
      </pc:sldChg>
      <pc:sldChg chg="del">
        <pc:chgData name="Samson Christopher" userId="6a13b5f1e64a53ae" providerId="LiveId" clId="{CFA434DC-0124-4E42-A065-E4243FA9AFB5}" dt="2020-04-27T16:07:34.008" v="131" actId="47"/>
        <pc:sldMkLst>
          <pc:docMk/>
          <pc:sldMk cId="753477880" sldId="433"/>
        </pc:sldMkLst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7T16:16:08.853" v="249" actId="1035"/>
        <pc:sldMkLst>
          <pc:docMk/>
          <pc:sldMk cId="2890292943" sldId="433"/>
        </pc:sldMkLst>
        <pc:spChg chg="add mod">
          <ac:chgData name="Samson Christopher" userId="6a13b5f1e64a53ae" providerId="LiveId" clId="{CFA434DC-0124-4E42-A065-E4243FA9AFB5}" dt="2020-04-27T16:16:08.853" v="249" actId="1035"/>
          <ac:spMkLst>
            <pc:docMk/>
            <pc:sldMk cId="2890292943" sldId="433"/>
            <ac:spMk id="2" creationId="{4558ED10-CC7F-4B42-9CC8-24BAD23C3240}"/>
          </ac:spMkLst>
        </pc:spChg>
      </pc:sldChg>
      <pc:sldChg chg="addSp modSp add mod">
        <pc:chgData name="Samson Christopher" userId="6a13b5f1e64a53ae" providerId="LiveId" clId="{CFA434DC-0124-4E42-A065-E4243FA9AFB5}" dt="2020-04-27T16:16:21.807" v="254" actId="1035"/>
        <pc:sldMkLst>
          <pc:docMk/>
          <pc:sldMk cId="1856135037" sldId="434"/>
        </pc:sldMkLst>
        <pc:spChg chg="add mod">
          <ac:chgData name="Samson Christopher" userId="6a13b5f1e64a53ae" providerId="LiveId" clId="{CFA434DC-0124-4E42-A065-E4243FA9AFB5}" dt="2020-04-27T16:16:21.807" v="254" actId="1035"/>
          <ac:spMkLst>
            <pc:docMk/>
            <pc:sldMk cId="1856135037" sldId="434"/>
            <ac:spMk id="2" creationId="{500DA4D6-C5A9-4A02-8435-CA78E8E3A680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7T16:13:24.423" v="167" actId="47"/>
        <pc:sldMkLst>
          <pc:docMk/>
          <pc:sldMk cId="2129060234" sldId="435"/>
        </pc:sldMkLst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  <pc:sldChg chg="add del">
        <pc:chgData name="Samson Christopher" userId="6a13b5f1e64a53ae" providerId="LiveId" clId="{CFA434DC-0124-4E42-A065-E4243FA9AFB5}" dt="2020-04-27T16:13:25.215" v="168" actId="47"/>
        <pc:sldMkLst>
          <pc:docMk/>
          <pc:sldMk cId="3411023966" sldId="436"/>
        </pc:sldMkLst>
      </pc:sldChg>
      <pc:sldChg chg="add del">
        <pc:chgData name="Samson Christopher" userId="6a13b5f1e64a53ae" providerId="LiveId" clId="{CFA434DC-0124-4E42-A065-E4243FA9AFB5}" dt="2020-04-27T16:13:25.653" v="169" actId="47"/>
        <pc:sldMkLst>
          <pc:docMk/>
          <pc:sldMk cId="2733855308" sldId="437"/>
        </pc:sldMkLst>
      </pc:sldChg>
      <pc:sldChg chg="add del">
        <pc:chgData name="Samson Christopher" userId="6a13b5f1e64a53ae" providerId="LiveId" clId="{CFA434DC-0124-4E42-A065-E4243FA9AFB5}" dt="2020-04-27T16:13:26.006" v="170" actId="47"/>
        <pc:sldMkLst>
          <pc:docMk/>
          <pc:sldMk cId="2063390251" sldId="438"/>
        </pc:sldMkLst>
      </pc:sldChg>
      <pc:sldChg chg="add del">
        <pc:chgData name="Samson Christopher" userId="6a13b5f1e64a53ae" providerId="LiveId" clId="{CFA434DC-0124-4E42-A065-E4243FA9AFB5}" dt="2020-04-27T16:13:26.356" v="171" actId="47"/>
        <pc:sldMkLst>
          <pc:docMk/>
          <pc:sldMk cId="3398952117" sldId="439"/>
        </pc:sldMkLst>
      </pc:sldChg>
      <pc:sldChg chg="add del">
        <pc:chgData name="Samson Christopher" userId="6a13b5f1e64a53ae" providerId="LiveId" clId="{CFA434DC-0124-4E42-A065-E4243FA9AFB5}" dt="2020-04-27T16:13:26.753" v="172" actId="47"/>
        <pc:sldMkLst>
          <pc:docMk/>
          <pc:sldMk cId="489553271" sldId="440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D5A47-A064-4DFA-8237-137AA48BDF96}"/>
              </a:ext>
            </a:extLst>
          </p:cNvPr>
          <p:cNvSpPr/>
          <p:nvPr/>
        </p:nvSpPr>
        <p:spPr>
          <a:xfrm>
            <a:off x="-375484" y="5372230"/>
            <a:ext cx="12942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ÕlTôhÓ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RÚ¡\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9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A01A3-565A-4046-ABB9-CD2176FFF1B6}"/>
              </a:ext>
            </a:extLst>
          </p:cNvPr>
          <p:cNvSpPr/>
          <p:nvPr/>
        </p:nvSpPr>
        <p:spPr>
          <a:xfrm>
            <a:off x="0" y="537223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E«Ús[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20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CE460-532B-44E8-9540-D8BA0B5CBCD2}"/>
              </a:ext>
            </a:extLst>
          </p:cNvPr>
          <p:cNvSpPr/>
          <p:nvPr/>
        </p:nvSpPr>
        <p:spPr>
          <a:xfrm>
            <a:off x="-4848664" y="5365974"/>
            <a:ext cx="218893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¾TUôn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21B34-78CE-42EA-876B-C0E8785D4345}"/>
              </a:ext>
            </a:extLst>
          </p:cNvPr>
          <p:cNvSpPr/>
          <p:nvPr/>
        </p:nvSpPr>
        <p:spPr>
          <a:xfrm>
            <a:off x="0" y="53666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YkRúTôÕ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úYiPp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úLh¥hPôo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TôûRLôh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Áh¥hPôo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5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63E95-10C6-4927-9DC0-5DB619F5BF05}"/>
              </a:ext>
            </a:extLst>
          </p:cNvPr>
          <p:cNvSpPr/>
          <p:nvPr/>
        </p:nvSpPr>
        <p:spPr>
          <a:xfrm>
            <a:off x="1" y="537086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ÅrkR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çd¡ùVÓjRôo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ËYWjRm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51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CB0A4-5229-404A-AC78-D96781FF3BF4}"/>
              </a:ext>
            </a:extLst>
          </p:cNvPr>
          <p:cNvSpPr/>
          <p:nvPr/>
        </p:nvSpPr>
        <p:spPr>
          <a:xfrm>
            <a:off x="0" y="53708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GeÏUYo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úUuûU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ùNôpÛúYu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8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CE264-0D49-4D8B-A465-9DFDD1471EB4}"/>
              </a:ext>
            </a:extLst>
          </p:cNvPr>
          <p:cNvSpPr/>
          <p:nvPr/>
        </p:nvSpPr>
        <p:spPr>
          <a:xfrm>
            <a:off x="-4497606" y="5365974"/>
            <a:ext cx="211872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CqÜXL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Gu]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AqÜXL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Lôj§Úd¡ú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4798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116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71</cp:revision>
  <dcterms:created xsi:type="dcterms:W3CDTF">2019-11-02T16:27:41Z</dcterms:created>
  <dcterms:modified xsi:type="dcterms:W3CDTF">2020-07-22T16:48:00Z</dcterms:modified>
</cp:coreProperties>
</file>