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72A4-9D8F-4A99-B8BF-93A3B6A96569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ù_TjûRd</a:t>
            </a:r>
            <a:r>
              <a:rPr lang="en-IN" dirty="0"/>
              <a:t> </a:t>
            </a:r>
            <a:r>
              <a:rPr lang="en-IN" dirty="0" err="1"/>
              <a:t>úLhÏm</a:t>
            </a:r>
            <a:r>
              <a:rPr lang="en-IN" dirty="0"/>
              <a:t>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  <a:p>
            <a:r>
              <a:rPr lang="en-IN" dirty="0" err="1"/>
              <a:t>ù_Tj§u</a:t>
            </a:r>
            <a:r>
              <a:rPr lang="en-IN" dirty="0"/>
              <a:t> </a:t>
            </a:r>
            <a:r>
              <a:rPr lang="en-IN" dirty="0" err="1"/>
              <a:t>YôgûN</a:t>
            </a:r>
            <a:r>
              <a:rPr lang="en-IN" dirty="0"/>
              <a:t> </a:t>
            </a:r>
            <a:r>
              <a:rPr lang="en-IN" dirty="0" err="1"/>
              <a:t>RkRÚÞm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145D5-F242-4259-9BDC-8DEBF3C179F8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ù_Tj§úX R¬j§ÚkÕ</a:t>
            </a:r>
          </a:p>
          <a:p>
            <a:r>
              <a:rPr lang="en-IN" dirty="0" err="1"/>
              <a:t>ù_Tj§u</a:t>
            </a:r>
            <a:r>
              <a:rPr lang="en-IN" dirty="0"/>
              <a:t> </a:t>
            </a:r>
            <a:r>
              <a:rPr lang="en-IN" dirty="0" err="1"/>
              <a:t>úUuûU</a:t>
            </a:r>
            <a:r>
              <a:rPr lang="en-IN" dirty="0"/>
              <a:t> </a:t>
            </a:r>
            <a:r>
              <a:rPr lang="en-IN" dirty="0" err="1"/>
              <a:t>LôQf</a:t>
            </a:r>
            <a:r>
              <a:rPr lang="en-IN" dirty="0"/>
              <a:t> </a:t>
            </a:r>
            <a:r>
              <a:rPr lang="en-IN" dirty="0" err="1"/>
              <a:t>ùNnÙm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9A3FB-4965-48D7-9CC8-4EEA5F84A93D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ù_TúU</a:t>
            </a:r>
            <a:r>
              <a:rPr lang="en-IN" dirty="0"/>
              <a:t> </a:t>
            </a:r>
            <a:r>
              <a:rPr lang="en-IN" dirty="0" err="1"/>
              <a:t>ËYu</a:t>
            </a:r>
            <a:r>
              <a:rPr lang="en-IN" dirty="0"/>
              <a:t>. </a:t>
            </a:r>
            <a:r>
              <a:rPr lang="en-IN" dirty="0" err="1"/>
              <a:t>ù_Tm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 err="1"/>
              <a:t>Ë®Vj§tÏ</a:t>
            </a:r>
            <a:r>
              <a:rPr lang="en-IN" dirty="0"/>
              <a:t> </a:t>
            </a:r>
            <a:r>
              <a:rPr lang="en-IN" dirty="0" err="1"/>
              <a:t>CÕúY</a:t>
            </a:r>
            <a:r>
              <a:rPr lang="en-IN" dirty="0"/>
              <a:t> </a:t>
            </a:r>
            <a:r>
              <a:rPr lang="en-IN" dirty="0" err="1"/>
              <a:t>NhPm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73088-E796-4A00-932F-03A541DA45D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FdLjÕPú</a:t>
            </a:r>
            <a:r>
              <a:rPr lang="en-IN" dirty="0"/>
              <a:t>] Ko </a:t>
            </a:r>
            <a:r>
              <a:rPr lang="en-IN" dirty="0" err="1"/>
              <a:t>ØLUôn</a:t>
            </a:r>
            <a:endParaRPr lang="en-IN" dirty="0"/>
          </a:p>
          <a:p>
            <a:r>
              <a:rPr lang="en-IN" dirty="0" err="1"/>
              <a:t>YôdÏjRjRjûRl</a:t>
            </a:r>
            <a:r>
              <a:rPr lang="en-IN" dirty="0"/>
              <a:t> </a:t>
            </a:r>
            <a:r>
              <a:rPr lang="en-IN" dirty="0" err="1"/>
              <a:t>Tt±d</a:t>
            </a:r>
            <a:r>
              <a:rPr lang="en-IN" dirty="0"/>
              <a:t> </a:t>
            </a:r>
            <a:r>
              <a:rPr lang="en-IN" dirty="0" err="1"/>
              <a:t>ùLôiÓ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C19E7-5659-40E1-BAEF-8B0ED623674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úSôdLjûR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úSoûUVôd</a:t>
            </a:r>
            <a:r>
              <a:rPr lang="en-IN" dirty="0"/>
              <a:t>¡</a:t>
            </a:r>
          </a:p>
          <a:p>
            <a:r>
              <a:rPr lang="en-IN" dirty="0" err="1"/>
              <a:t>úLhÏmT</a:t>
            </a:r>
            <a:r>
              <a:rPr lang="en-IN" dirty="0"/>
              <a:t>¥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ùNnÙm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4F94E-0007-4110-87D8-6FD6B80A595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BLôR</a:t>
            </a:r>
            <a:r>
              <a:rPr lang="en-IN" dirty="0"/>
              <a:t> </a:t>
            </a:r>
            <a:r>
              <a:rPr lang="en-IN" dirty="0" err="1"/>
              <a:t>úSôdLm</a:t>
            </a:r>
            <a:r>
              <a:rPr lang="en-IN" dirty="0"/>
              <a:t> £</a:t>
            </a:r>
            <a:r>
              <a:rPr lang="en-IN" dirty="0" err="1"/>
              <a:t>kRû</a:t>
            </a:r>
            <a:r>
              <a:rPr lang="en-IN" dirty="0"/>
              <a:t>]</a:t>
            </a:r>
            <a:r>
              <a:rPr lang="en-IN" dirty="0" err="1"/>
              <a:t>ûV</a:t>
            </a:r>
            <a:endParaRPr lang="en-IN" dirty="0"/>
          </a:p>
          <a:p>
            <a:r>
              <a:rPr lang="en-IN" dirty="0" err="1"/>
              <a:t>ALtßm</a:t>
            </a:r>
            <a:r>
              <a:rPr lang="en-IN" dirty="0"/>
              <a:t>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ùSgûN</a:t>
            </a:r>
            <a:r>
              <a:rPr lang="en-IN" dirty="0"/>
              <a:t> ®</a:t>
            </a:r>
            <a:r>
              <a:rPr lang="en-IN" dirty="0" err="1"/>
              <a:t>hÓ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AF221-9146-4666-9810-DF465A4400E7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YôLô</a:t>
            </a:r>
            <a:r>
              <a:rPr lang="en-IN" dirty="0"/>
              <a:t>] </a:t>
            </a:r>
            <a:r>
              <a:rPr lang="en-IN" dirty="0" err="1"/>
              <a:t>RôdÏm</a:t>
            </a:r>
            <a:r>
              <a:rPr lang="en-IN" dirty="0"/>
              <a:t> U]</a:t>
            </a:r>
            <a:r>
              <a:rPr lang="en-IN" dirty="0" err="1"/>
              <a:t>ùUpXôm</a:t>
            </a:r>
            <a:endParaRPr lang="en-IN" dirty="0"/>
          </a:p>
          <a:p>
            <a:r>
              <a:rPr lang="en-IN" dirty="0" err="1"/>
              <a:t>YpXûUúVôúP</a:t>
            </a:r>
            <a:r>
              <a:rPr lang="en-IN" dirty="0"/>
              <a:t> </a:t>
            </a:r>
            <a:r>
              <a:rPr lang="en-IN" dirty="0" err="1"/>
              <a:t>úYi¥d</a:t>
            </a:r>
            <a:r>
              <a:rPr lang="en-IN" dirty="0"/>
              <a:t> </a:t>
            </a:r>
            <a:r>
              <a:rPr lang="en-IN" dirty="0" err="1"/>
              <a:t>ùLôsúYôm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36CAD-5F7E-4A88-AB34-3D8D4EA8936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CûP®PôUp</a:t>
            </a:r>
            <a:r>
              <a:rPr lang="en-IN" dirty="0"/>
              <a:t> </a:t>
            </a:r>
            <a:r>
              <a:rPr lang="en-IN" dirty="0" err="1"/>
              <a:t>ù_Tm</a:t>
            </a:r>
            <a:r>
              <a:rPr lang="en-IN" dirty="0"/>
              <a:t> </a:t>
            </a:r>
            <a:r>
              <a:rPr lang="en-IN" dirty="0" err="1"/>
              <a:t>ùNnV</a:t>
            </a:r>
            <a:endParaRPr lang="en-IN" dirty="0"/>
          </a:p>
          <a:p>
            <a:r>
              <a:rPr lang="en-IN" dirty="0" err="1"/>
              <a:t>CûPëù</a:t>
            </a:r>
            <a:r>
              <a:rPr lang="en-IN" dirty="0"/>
              <a:t>\</a:t>
            </a:r>
            <a:r>
              <a:rPr lang="en-IN" dirty="0" err="1"/>
              <a:t>pXôm</a:t>
            </a:r>
            <a:r>
              <a:rPr lang="en-IN" dirty="0"/>
              <a:t> ¿d¡ ®</a:t>
            </a:r>
            <a:r>
              <a:rPr lang="en-IN" dirty="0" err="1"/>
              <a:t>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7CF94-7E68-4F34-8218-A0A1D017693B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NûPl©pXôUp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TôRm</a:t>
            </a:r>
            <a:endParaRPr lang="en-IN" dirty="0"/>
          </a:p>
          <a:p>
            <a:r>
              <a:rPr lang="en-IN" dirty="0" err="1"/>
              <a:t>LûP</a:t>
            </a:r>
            <a:r>
              <a:rPr lang="en-IN" dirty="0"/>
              <a:t>£ </a:t>
            </a:r>
            <a:r>
              <a:rPr lang="en-IN" dirty="0" err="1"/>
              <a:t>UhÓm</a:t>
            </a:r>
            <a:r>
              <a:rPr lang="en-IN" dirty="0"/>
              <a:t> </a:t>
            </a:r>
            <a:r>
              <a:rPr lang="en-IN" dirty="0" err="1"/>
              <a:t>Lôj§ÚlúTôm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115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2020-11-03T08:01:46Z</dcterms:modified>
</cp:coreProperties>
</file>