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F1CA8-64E1-42CF-80EB-A5AF38BBD15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Au×s</a:t>
            </a:r>
            <a:r>
              <a:rPr lang="en-IN" dirty="0"/>
              <a:t>[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T¬ÑjRo</a:t>
            </a:r>
            <a:endParaRPr lang="en-IN" dirty="0"/>
          </a:p>
          <a:p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¿§</a:t>
            </a:r>
            <a:r>
              <a:rPr lang="en-IN" dirty="0" err="1"/>
              <a:t>TWo</a:t>
            </a:r>
            <a:r>
              <a:rPr lang="en-IN" dirty="0"/>
              <a:t>. </a:t>
            </a:r>
            <a:r>
              <a:rPr lang="en-IN" dirty="0" err="1"/>
              <a:t>SUdLôL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HÑ </a:t>
            </a:r>
            <a:r>
              <a:rPr lang="en-IN" dirty="0" err="1"/>
              <a:t>AYúW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E9237-DBE6-4138-B1D8-F7FA4A2206B8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HÕm</a:t>
            </a:r>
            <a:r>
              <a:rPr lang="en-IN" dirty="0"/>
              <a:t> </a:t>
            </a:r>
            <a:r>
              <a:rPr lang="en-IN" dirty="0" err="1"/>
              <a:t>Jußm</a:t>
            </a:r>
            <a:r>
              <a:rPr lang="en-IN" dirty="0"/>
              <a:t> </a:t>
            </a:r>
            <a:r>
              <a:rPr lang="en-IN" dirty="0" err="1"/>
              <a:t>Smªp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  <a:p>
            <a:r>
              <a:rPr lang="en-IN" dirty="0"/>
              <a:t>Gu\ </a:t>
            </a:r>
            <a:r>
              <a:rPr lang="en-IN" dirty="0" err="1"/>
              <a:t>úTôÕm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úS£jRôúW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F4393-5989-4C1E-B86C-B802CA8C802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/>
              <a:t>B </a:t>
            </a:r>
            <a:r>
              <a:rPr lang="fr-FR" dirty="0" err="1"/>
              <a:t>AkR</a:t>
            </a:r>
            <a:r>
              <a:rPr lang="fr-FR" dirty="0"/>
              <a:t> </a:t>
            </a:r>
            <a:r>
              <a:rPr lang="fr-FR" dirty="0" err="1"/>
              <a:t>Au©p</a:t>
            </a:r>
            <a:r>
              <a:rPr lang="fr-FR" dirty="0"/>
              <a:t> </a:t>
            </a:r>
            <a:r>
              <a:rPr lang="fr-FR" dirty="0" err="1"/>
              <a:t>U¡rúYôm</a:t>
            </a:r>
            <a:endParaRPr lang="fr-FR" dirty="0"/>
          </a:p>
          <a:p>
            <a:r>
              <a:rPr lang="fr-FR" dirty="0" err="1"/>
              <a:t>AuT¬u</a:t>
            </a:r>
            <a:r>
              <a:rPr lang="fr-FR" dirty="0"/>
              <a:t> </a:t>
            </a:r>
            <a:r>
              <a:rPr lang="fr-FR" dirty="0" err="1"/>
              <a:t>TôRm</a:t>
            </a:r>
            <a:r>
              <a:rPr lang="fr-FR" dirty="0"/>
              <a:t> </a:t>
            </a:r>
            <a:r>
              <a:rPr lang="fr-FR" dirty="0" err="1"/>
              <a:t>T¦úYôm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9EA8B-2131-4914-A673-A8F15A2096E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Aj§UWm</a:t>
            </a:r>
            <a:r>
              <a:rPr lang="en-IN" dirty="0"/>
              <a:t> </a:t>
            </a:r>
            <a:r>
              <a:rPr lang="en-IN" dirty="0" err="1"/>
              <a:t>Õ°o</a:t>
            </a:r>
            <a:r>
              <a:rPr lang="en-IN" dirty="0"/>
              <a:t> ®</a:t>
            </a:r>
            <a:r>
              <a:rPr lang="en-IN" dirty="0" err="1"/>
              <a:t>PôUt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WôhûNf</a:t>
            </a:r>
            <a:r>
              <a:rPr lang="en-IN" dirty="0"/>
              <a:t> </a:t>
            </a:r>
            <a:r>
              <a:rPr lang="en-IN" dirty="0" err="1"/>
              <a:t>ùN</a:t>
            </a:r>
            <a:r>
              <a:rPr lang="en-IN" dirty="0"/>
              <a:t>¥ L² </a:t>
            </a:r>
            <a:r>
              <a:rPr lang="en-IN" dirty="0" err="1"/>
              <a:t>ùLôPôUt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5AA06-5EFF-47D6-8D2A-80ED409406E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LôVm</a:t>
            </a:r>
            <a:r>
              <a:rPr lang="en-IN" dirty="0"/>
              <a:t> </a:t>
            </a:r>
            <a:r>
              <a:rPr lang="en-IN" dirty="0" err="1"/>
              <a:t>úSôdÏúYôm</a:t>
            </a:r>
            <a:endParaRPr lang="en-IN" dirty="0"/>
          </a:p>
          <a:p>
            <a:r>
              <a:rPr lang="en-IN" dirty="0" err="1"/>
              <a:t>AÕúY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úTôÕúU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E2125-F2B3-4BFE-BDA7-9ACC2599BED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 </a:t>
            </a:r>
            <a:r>
              <a:rPr lang="en-IN" dirty="0" err="1"/>
              <a:t>Á§p</a:t>
            </a:r>
            <a:r>
              <a:rPr lang="en-IN" dirty="0"/>
              <a:t> HÑ C\e¡ </a:t>
            </a:r>
            <a:r>
              <a:rPr lang="en-IN" dirty="0" err="1"/>
              <a:t>YÚYôo</a:t>
            </a:r>
            <a:endParaRPr lang="en-IN" dirty="0"/>
          </a:p>
          <a:p>
            <a:r>
              <a:rPr lang="en-IN" dirty="0" err="1"/>
              <a:t>úRYçRo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AûPúYôm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BD402-7CE6-4543-AD08-4EEB4EF250B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YôÚúU</a:t>
            </a:r>
            <a:endParaRPr lang="en-IN" dirty="0"/>
          </a:p>
          <a:p>
            <a:r>
              <a:rPr lang="en-IN" dirty="0" err="1"/>
              <a:t>AûZjÕ</a:t>
            </a:r>
            <a:r>
              <a:rPr lang="en-IN" dirty="0"/>
              <a:t> Yô²p </a:t>
            </a:r>
            <a:r>
              <a:rPr lang="en-IN" dirty="0" err="1"/>
              <a:t>ùNpÛúU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9D5A7-EA65-430F-903A-BB885D04CEF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¸Rm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BiPYúWôùPußm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BÞûL</a:t>
            </a:r>
            <a:r>
              <a:rPr lang="en-IN" dirty="0"/>
              <a:t> </a:t>
            </a:r>
            <a:r>
              <a:rPr lang="en-IN" dirty="0" err="1"/>
              <a:t>ùNnúYôm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F0561-6B0F-4501-AF60-7D11E93C2B5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 </a:t>
            </a:r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ùSÚeÏúR</a:t>
            </a:r>
            <a:endParaRPr lang="en-IN" dirty="0"/>
          </a:p>
          <a:p>
            <a:r>
              <a:rPr lang="en-IN" dirty="0"/>
              <a:t>¨û]</a:t>
            </a:r>
            <a:r>
              <a:rPr lang="en-IN" dirty="0" err="1"/>
              <a:t>jRôp</a:t>
            </a:r>
            <a:r>
              <a:rPr lang="en-IN" dirty="0"/>
              <a:t> </a:t>
            </a:r>
            <a:r>
              <a:rPr lang="en-IN" dirty="0" err="1"/>
              <a:t>ùSgNm</a:t>
            </a:r>
            <a:r>
              <a:rPr lang="en-IN" dirty="0"/>
              <a:t> </a:t>
            </a:r>
            <a:r>
              <a:rPr lang="en-IN" dirty="0" err="1"/>
              <a:t>ùTôeÏúR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120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2020-11-03T08:07:06Z</dcterms:modified>
</cp:coreProperties>
</file>