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404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A4CE-93ED-4356-A330-09A7532ACF4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q®V</a:t>
            </a:r>
            <a:r>
              <a:rPr lang="en-IN" dirty="0"/>
              <a:t>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NjRjûR</a:t>
            </a:r>
            <a:r>
              <a:rPr lang="en-IN" dirty="0"/>
              <a:t> </a:t>
            </a:r>
            <a:r>
              <a:rPr lang="en-IN" dirty="0" err="1"/>
              <a:t>WhNLôõ</a:t>
            </a:r>
            <a:endParaRPr lang="en-IN" dirty="0"/>
          </a:p>
          <a:p>
            <a:r>
              <a:rPr lang="es-ES" dirty="0" err="1"/>
              <a:t>úLhÓ</a:t>
            </a:r>
            <a:r>
              <a:rPr lang="es-ES" dirty="0"/>
              <a:t> </a:t>
            </a:r>
            <a:r>
              <a:rPr lang="es-ES" dirty="0" err="1"/>
              <a:t>EmûU</a:t>
            </a:r>
            <a:r>
              <a:rPr lang="es-ES" dirty="0"/>
              <a:t> </a:t>
            </a:r>
            <a:r>
              <a:rPr lang="es-ES" dirty="0" err="1"/>
              <a:t>Ai¥ú</a:t>
            </a:r>
            <a:r>
              <a:rPr lang="es-ES" dirty="0"/>
              <a:t>]u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29B5-E5BE-4954-9EA2-491E45881E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q®V</a:t>
            </a:r>
            <a:r>
              <a:rPr lang="en-IN" dirty="0"/>
              <a:t>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BZØm</a:t>
            </a:r>
            <a:r>
              <a:rPr lang="en-IN" dirty="0"/>
              <a:t> ¿[</a:t>
            </a:r>
            <a:r>
              <a:rPr lang="en-IN" dirty="0" err="1"/>
              <a:t>Øm</a:t>
            </a:r>
            <a:endParaRPr lang="en-IN" dirty="0"/>
          </a:p>
          <a:p>
            <a:r>
              <a:rPr lang="en-IN" dirty="0" err="1"/>
              <a:t>AeúL</a:t>
            </a:r>
            <a:r>
              <a:rPr lang="en-IN" dirty="0"/>
              <a:t> </a:t>
            </a:r>
            <a:r>
              <a:rPr lang="en-IN" dirty="0" err="1"/>
              <a:t>LiPô</a:t>
            </a:r>
            <a:r>
              <a:rPr lang="en-IN" dirty="0"/>
              <a:t>]</a:t>
            </a:r>
            <a:r>
              <a:rPr lang="en-IN" dirty="0" err="1"/>
              <a:t>k§lúTu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EB513-016C-4EF8-92FC-72DCD525B0B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¡</a:t>
            </a:r>
            <a:r>
              <a:rPr lang="en-IN" dirty="0" err="1"/>
              <a:t>h¥fúNW</a:t>
            </a:r>
            <a:r>
              <a:rPr lang="en-IN" dirty="0"/>
              <a:t> Gu </a:t>
            </a:r>
            <a:r>
              <a:rPr lang="en-IN" dirty="0" err="1"/>
              <a:t>BiPYôõ</a:t>
            </a:r>
            <a:endParaRPr lang="en-IN" dirty="0"/>
          </a:p>
          <a:p>
            <a:r>
              <a:rPr lang="en-IN" dirty="0" err="1"/>
              <a:t>BYp</a:t>
            </a:r>
            <a:r>
              <a:rPr lang="en-IN" dirty="0"/>
              <a:t> </a:t>
            </a:r>
            <a:r>
              <a:rPr lang="en-IN" dirty="0" err="1"/>
              <a:t>ùLôi¥úRô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4C440-9F01-4568-A73B-D3096EEB3A7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¡</a:t>
            </a:r>
            <a:r>
              <a:rPr lang="en-IN" dirty="0" err="1"/>
              <a:t>hPd</a:t>
            </a:r>
            <a:r>
              <a:rPr lang="en-IN" dirty="0"/>
              <a:t> ¡</a:t>
            </a:r>
            <a:r>
              <a:rPr lang="en-IN" dirty="0" err="1"/>
              <a:t>hPf</a:t>
            </a:r>
            <a:r>
              <a:rPr lang="en-IN" dirty="0"/>
              <a:t> </a:t>
            </a:r>
            <a:r>
              <a:rPr lang="en-IN" dirty="0" err="1"/>
              <a:t>úNojÕd</a:t>
            </a:r>
            <a:r>
              <a:rPr lang="en-IN" dirty="0"/>
              <a:t> </a:t>
            </a:r>
            <a:r>
              <a:rPr lang="en-IN" dirty="0" err="1"/>
              <a:t>ùLôsÞúUu</a:t>
            </a:r>
            <a:endParaRPr lang="en-IN" dirty="0"/>
          </a:p>
          <a:p>
            <a:r>
              <a:rPr lang="en-IN" dirty="0" err="1"/>
              <a:t>TôÓThP</a:t>
            </a:r>
            <a:r>
              <a:rPr lang="en-IN" dirty="0"/>
              <a:t> </a:t>
            </a:r>
            <a:r>
              <a:rPr lang="en-IN" dirty="0" err="1"/>
              <a:t>SôVLô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7AE94-5241-4460-BA64-06C228409A4A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¡</a:t>
            </a:r>
            <a:r>
              <a:rPr lang="en-IN" dirty="0" err="1"/>
              <a:t>hPd</a:t>
            </a:r>
            <a:r>
              <a:rPr lang="en-IN" dirty="0"/>
              <a:t> ¡</a:t>
            </a:r>
            <a:r>
              <a:rPr lang="en-IN" dirty="0" err="1"/>
              <a:t>hPf</a:t>
            </a:r>
            <a:r>
              <a:rPr lang="en-IN" dirty="0"/>
              <a:t> </a:t>
            </a:r>
            <a:r>
              <a:rPr lang="en-IN" dirty="0" err="1"/>
              <a:t>úNojÕdùLôsÞúUu</a:t>
            </a:r>
            <a:endParaRPr lang="en-IN" dirty="0"/>
          </a:p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WhNLô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02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AFBD-482C-4134-96A8-0002835417B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ØtßúU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úSWj§p</a:t>
            </a:r>
            <a:endParaRPr lang="en-IN" dirty="0"/>
          </a:p>
          <a:p>
            <a:r>
              <a:rPr lang="en-IN" dirty="0" err="1"/>
              <a:t>ùNôkRUôd¡d</a:t>
            </a:r>
            <a:r>
              <a:rPr lang="en-IN" dirty="0"/>
              <a:t> </a:t>
            </a:r>
            <a:r>
              <a:rPr lang="en-IN" dirty="0" err="1"/>
              <a:t>ùLôsÞúUu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2A1D8-4A3B-483A-BDD0-7002E3E495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YôgûNúVôùPkRu</a:t>
            </a:r>
            <a:r>
              <a:rPr lang="en-IN" dirty="0"/>
              <a:t> Es[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Sô¥j</a:t>
            </a:r>
            <a:r>
              <a:rPr lang="en-IN" dirty="0"/>
              <a:t> </a:t>
            </a:r>
            <a:r>
              <a:rPr lang="en-IN" dirty="0" err="1"/>
              <a:t>úRPf</a:t>
            </a:r>
            <a:r>
              <a:rPr lang="en-IN" dirty="0"/>
              <a:t> </a:t>
            </a:r>
            <a:r>
              <a:rPr lang="en-IN" dirty="0" err="1"/>
              <a:t>ùNnÙúUu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9CD94-B1AC-4D50-9AE3-78342D6FDC4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ÚlTôRj§p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úTôùRpXôm</a:t>
            </a:r>
            <a:endParaRPr lang="en-IN" dirty="0"/>
          </a:p>
          <a:p>
            <a:r>
              <a:rPr lang="en-IN" dirty="0" err="1"/>
              <a:t>úTWô</a:t>
            </a:r>
            <a:r>
              <a:rPr lang="en-IN" dirty="0"/>
              <a:t>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Lôi¡ú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99F3-08EC-43FF-BEA7-EA999395FE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úYiÓRp</a:t>
            </a:r>
            <a:r>
              <a:rPr lang="en-IN" dirty="0"/>
              <a:t> </a:t>
            </a:r>
            <a:r>
              <a:rPr lang="en-IN" dirty="0" err="1"/>
              <a:t>ùNnûL«p</a:t>
            </a:r>
            <a:endParaRPr lang="en-IN" dirty="0"/>
          </a:p>
          <a:p>
            <a:r>
              <a:rPr lang="en-IN" dirty="0" err="1"/>
              <a:t>ùUnf</a:t>
            </a:r>
            <a:r>
              <a:rPr lang="en-IN" dirty="0"/>
              <a:t> </a:t>
            </a:r>
            <a:r>
              <a:rPr lang="en-IN" dirty="0" err="1"/>
              <a:t>NkúRô</a:t>
            </a:r>
            <a:r>
              <a:rPr lang="en-IN" dirty="0"/>
              <a:t>` </a:t>
            </a:r>
            <a:r>
              <a:rPr lang="en-IN" dirty="0" err="1"/>
              <a:t>Uô¡ú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17E08-6B4D-44DA-8539-5EA027A1F3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</a:t>
            </a:r>
            <a:r>
              <a:rPr lang="en-IN" dirty="0" err="1"/>
              <a:t>Li¥WôR</a:t>
            </a:r>
            <a:r>
              <a:rPr lang="en-IN" dirty="0"/>
              <a:t> </a:t>
            </a:r>
            <a:r>
              <a:rPr lang="en-IN" dirty="0" err="1"/>
              <a:t>úT¬uTjûR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i¦p</a:t>
            </a:r>
            <a:r>
              <a:rPr lang="en-IN" dirty="0"/>
              <a:t> </a:t>
            </a:r>
            <a:r>
              <a:rPr lang="en-IN" dirty="0" err="1"/>
              <a:t>ùTtß</a:t>
            </a:r>
            <a:r>
              <a:rPr lang="en-IN" dirty="0"/>
              <a:t>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2020-11-03T08:14:48Z</dcterms:modified>
</cp:coreProperties>
</file>