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8EAF5-8024-4565-890F-4C83E68C88DD}"/>
              </a:ext>
            </a:extLst>
          </p:cNvPr>
          <p:cNvSpPr txBox="1"/>
          <p:nvPr/>
        </p:nvSpPr>
        <p:spPr>
          <a:xfrm>
            <a:off x="0" y="53811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AuúTõ</a:t>
            </a:r>
            <a:r>
              <a:rPr lang="en-IN" dirty="0"/>
              <a:t> </a:t>
            </a:r>
            <a:r>
              <a:rPr lang="en-IN" dirty="0" err="1"/>
              <a:t>AuúTõ</a:t>
            </a:r>
            <a:r>
              <a:rPr lang="en-IN" dirty="0"/>
              <a:t> </a:t>
            </a:r>
          </a:p>
          <a:p>
            <a:r>
              <a:rPr lang="en-IN" dirty="0" err="1"/>
              <a:t>AuúTõ</a:t>
            </a:r>
            <a:r>
              <a:rPr lang="en-IN" dirty="0"/>
              <a:t> </a:t>
            </a:r>
            <a:r>
              <a:rPr lang="en-IN" dirty="0" err="1"/>
              <a:t>BÚ«o</a:t>
            </a:r>
            <a:r>
              <a:rPr lang="en-IN" dirty="0"/>
              <a:t> E\</a:t>
            </a:r>
            <a:r>
              <a:rPr lang="en-IN" dirty="0" err="1"/>
              <a:t>úY</a:t>
            </a:r>
            <a:r>
              <a:rPr lang="en-IN" dirty="0"/>
              <a:t>. B]</a:t>
            </a:r>
            <a:r>
              <a:rPr lang="en-IN" dirty="0" err="1"/>
              <a:t>kRmõ</a:t>
            </a:r>
            <a:r>
              <a:rPr lang="en-IN" dirty="0"/>
              <a:t> B]</a:t>
            </a:r>
            <a:r>
              <a:rPr lang="en-IN" dirty="0" err="1"/>
              <a:t>kRúUõ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996F3-760E-4E94-A8B7-E0C1C8EE1A1E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ClTô¬²p Em Au©u C²ûU</a:t>
            </a:r>
          </a:p>
          <a:p>
            <a:r>
              <a:rPr lang="en-IN" dirty="0" err="1"/>
              <a:t>CVmTt</a:t>
            </a:r>
            <a:r>
              <a:rPr lang="en-IN" dirty="0"/>
              <a:t> ¡</a:t>
            </a:r>
            <a:r>
              <a:rPr lang="en-IN" dirty="0" err="1"/>
              <a:t>VXôRô¡p</a:t>
            </a:r>
            <a:r>
              <a:rPr lang="en-IN" dirty="0"/>
              <a:t> </a:t>
            </a:r>
            <a:r>
              <a:rPr lang="en-IN" dirty="0" err="1"/>
              <a:t>Vôu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2FEB3-4F79-4109-AB97-8DDA6182907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CûNdLÜm</a:t>
            </a:r>
            <a:r>
              <a:rPr lang="en-IN" dirty="0"/>
              <a:t> </a:t>
            </a:r>
            <a:r>
              <a:rPr lang="en-IN" dirty="0" err="1"/>
              <a:t>G°RôúUô</a:t>
            </a:r>
            <a:r>
              <a:rPr lang="en-IN" dirty="0"/>
              <a:t> - </a:t>
            </a:r>
            <a:r>
              <a:rPr lang="en-IN" dirty="0" err="1"/>
              <a:t>TWj§p</a:t>
            </a:r>
            <a:endParaRPr lang="en-IN" dirty="0"/>
          </a:p>
          <a:p>
            <a:r>
              <a:rPr lang="en-IN" dirty="0" err="1"/>
              <a:t>CûNdLÜm</a:t>
            </a:r>
            <a:r>
              <a:rPr lang="en-IN" dirty="0"/>
              <a:t> </a:t>
            </a:r>
            <a:r>
              <a:rPr lang="en-IN" dirty="0" err="1"/>
              <a:t>G°RôúUôõ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D314A-4639-47B5-A592-39F326BC845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JÚSôs Em RûV LiúPû]Vô</a:t>
            </a:r>
          </a:p>
          <a:p>
            <a:r>
              <a:rPr lang="en-IN" dirty="0" err="1"/>
              <a:t>AkSôù</a:t>
            </a:r>
            <a:r>
              <a:rPr lang="en-IN" dirty="0"/>
              <a:t>[</a:t>
            </a:r>
            <a:r>
              <a:rPr lang="en-IN" dirty="0" err="1"/>
              <a:t>uû</a:t>
            </a:r>
            <a:r>
              <a:rPr lang="en-IN" dirty="0"/>
              <a:t>] </a:t>
            </a:r>
            <a:r>
              <a:rPr lang="en-IN" dirty="0" err="1"/>
              <a:t>ùYßjúRû</a:t>
            </a:r>
            <a:r>
              <a:rPr lang="en-IN" dirty="0"/>
              <a:t>]</a:t>
            </a:r>
            <a:r>
              <a:rPr lang="en-IN" dirty="0" err="1"/>
              <a:t>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81F35-E55C-4343-918D-8CD701DCC155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RûV</a:t>
            </a:r>
            <a:r>
              <a:rPr lang="en-IN" dirty="0"/>
              <a:t> </a:t>
            </a:r>
            <a:r>
              <a:rPr lang="en-IN" dirty="0" err="1"/>
              <a:t>ùT¬ûRVô</a:t>
            </a:r>
            <a:r>
              <a:rPr lang="en-IN" dirty="0"/>
              <a:t> - Gu </a:t>
            </a:r>
            <a:r>
              <a:rPr lang="en-IN" dirty="0" err="1"/>
              <a:t>úUp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RûV</a:t>
            </a:r>
            <a:r>
              <a:rPr lang="en-IN" dirty="0"/>
              <a:t> </a:t>
            </a:r>
            <a:r>
              <a:rPr lang="en-IN" dirty="0" err="1"/>
              <a:t>ùT¬ûRVô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83D70-DF7D-44B7-8CD3-1BEB03E463C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TWXôLj§u</a:t>
            </a:r>
            <a:r>
              <a:rPr lang="en-IN" dirty="0"/>
              <a:t> </a:t>
            </a:r>
            <a:r>
              <a:rPr lang="en-IN" dirty="0" err="1"/>
              <a:t>AÚûUl</a:t>
            </a:r>
            <a:r>
              <a:rPr lang="en-IN" dirty="0"/>
              <a:t> </a:t>
            </a:r>
            <a:r>
              <a:rPr lang="en-IN" dirty="0" err="1"/>
              <a:t>ùTôÚú</a:t>
            </a:r>
            <a:r>
              <a:rPr lang="en-IN" dirty="0"/>
              <a:t>[</a:t>
            </a:r>
          </a:p>
          <a:p>
            <a:r>
              <a:rPr lang="en-IN" dirty="0"/>
              <a:t>SW </a:t>
            </a:r>
            <a:r>
              <a:rPr lang="en-IN" dirty="0" err="1"/>
              <a:t>úXôL¬XuúTû</a:t>
            </a:r>
            <a:r>
              <a:rPr lang="en-IN" dirty="0"/>
              <a:t>]</a:t>
            </a:r>
            <a:r>
              <a:rPr lang="en-IN" dirty="0" err="1"/>
              <a:t>Vô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9268D-9BE1-4CC5-9F38-769520D55CEF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BZm</a:t>
            </a:r>
            <a:r>
              <a:rPr lang="en-IN" dirty="0"/>
              <a:t> </a:t>
            </a:r>
            <a:r>
              <a:rPr lang="en-IN" dirty="0" err="1"/>
              <a:t>A±úYú</a:t>
            </a:r>
            <a:r>
              <a:rPr lang="en-IN" dirty="0"/>
              <a:t>]ô - </a:t>
            </a:r>
            <a:r>
              <a:rPr lang="en-IN" dirty="0" err="1"/>
              <a:t>Au©u</a:t>
            </a:r>
            <a:endParaRPr lang="en-IN" dirty="0"/>
          </a:p>
          <a:p>
            <a:r>
              <a:rPr lang="en-IN" dirty="0" err="1"/>
              <a:t>BZm</a:t>
            </a:r>
            <a:r>
              <a:rPr lang="en-IN" dirty="0"/>
              <a:t> </a:t>
            </a:r>
            <a:r>
              <a:rPr lang="en-IN" dirty="0" err="1"/>
              <a:t>A±úYú</a:t>
            </a:r>
            <a:r>
              <a:rPr lang="en-IN" dirty="0"/>
              <a:t>]ô?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C9B65-A2DB-4B16-A71B-F6013AF80CD2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AûXkúRu</a:t>
            </a:r>
            <a:r>
              <a:rPr lang="en-IN" dirty="0"/>
              <a:t> </a:t>
            </a:r>
            <a:r>
              <a:rPr lang="en-IN" dirty="0" err="1"/>
              <a:t>TXSôs</a:t>
            </a:r>
            <a:r>
              <a:rPr lang="en-IN" dirty="0"/>
              <a:t> </a:t>
            </a:r>
            <a:r>
              <a:rPr lang="en-IN" dirty="0" err="1"/>
              <a:t>EûUÙU±Vô</a:t>
            </a:r>
            <a:endParaRPr lang="en-IN" dirty="0"/>
          </a:p>
          <a:p>
            <a:r>
              <a:rPr lang="da-DK" dirty="0"/>
              <a:t>U\kúR §¬kR ÕúWô¡ûV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7863F-86C3-47A0-8E17-F0FB492F29D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AûQj¾o </a:t>
            </a:r>
            <a:r>
              <a:rPr lang="en-IN" dirty="0" err="1"/>
              <a:t>AuTôúX</a:t>
            </a:r>
            <a:r>
              <a:rPr lang="en-IN" dirty="0"/>
              <a:t> - </a:t>
            </a:r>
            <a:r>
              <a:rPr lang="en-IN" dirty="0" err="1"/>
              <a:t>Gû</a:t>
            </a:r>
            <a:r>
              <a:rPr lang="en-IN" dirty="0"/>
              <a:t>]</a:t>
            </a:r>
            <a:r>
              <a:rPr lang="en-IN" dirty="0" err="1"/>
              <a:t>Ùm</a:t>
            </a:r>
            <a:endParaRPr lang="en-IN" dirty="0"/>
          </a:p>
          <a:p>
            <a:r>
              <a:rPr lang="en-IN" dirty="0"/>
              <a:t>AûQj¾o </a:t>
            </a:r>
            <a:r>
              <a:rPr lang="en-IN" dirty="0" err="1"/>
              <a:t>AuTôúX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39776-6493-40E1-B6AD-10387213AC88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éúXôLj§u ùTôÚ°u U¡ûU</a:t>
            </a:r>
            <a:r>
              <a:rPr lang="en-IN" dirty="0"/>
              <a:t>                </a:t>
            </a:r>
            <a:r>
              <a:rPr lang="en-IN" dirty="0" err="1"/>
              <a:t>A¯Ùm</a:t>
            </a:r>
            <a:r>
              <a:rPr lang="en-IN" dirty="0"/>
              <a:t> ×</a:t>
            </a:r>
            <a:r>
              <a:rPr lang="en-IN" dirty="0" err="1"/>
              <a:t>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</a:t>
            </a:r>
            <a:r>
              <a:rPr lang="en-IN" dirty="0" err="1"/>
              <a:t>éûYlúTôp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37D61-AB05-4C8D-9AC2-81F16DDF33C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YôPôúR</a:t>
            </a:r>
            <a:r>
              <a:rPr lang="en-IN" dirty="0"/>
              <a:t> </a:t>
            </a:r>
            <a:r>
              <a:rPr lang="en-IN" dirty="0" err="1"/>
              <a:t>Ivô</a:t>
            </a:r>
            <a:r>
              <a:rPr lang="en-IN" dirty="0"/>
              <a:t> - Au×</a:t>
            </a:r>
          </a:p>
          <a:p>
            <a:r>
              <a:rPr lang="en-IN" dirty="0" err="1"/>
              <a:t>YôPôúR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145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65</cp:revision>
  <dcterms:created xsi:type="dcterms:W3CDTF">2019-11-02T16:27:41Z</dcterms:created>
  <dcterms:modified xsi:type="dcterms:W3CDTF">2020-11-08T00:57:07Z</dcterms:modified>
</cp:coreProperties>
</file>