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1C4D-693C-41EC-945F-24474686C39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SpXYo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GußØs</a:t>
            </a:r>
            <a:r>
              <a:rPr lang="en-IN" dirty="0"/>
              <a:t>[Õ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79F1E-74C5-4102-8650-1A7605B4067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</a:t>
            </a:r>
            <a:r>
              <a:rPr lang="en-IN" dirty="0" err="1"/>
              <a:t>SPdÏm</a:t>
            </a:r>
            <a:r>
              <a:rPr lang="en-IN" dirty="0"/>
              <a:t> Y¯R²úX ¨Rm</a:t>
            </a:r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SPjÕ¡u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4ABAF-2126-410F-9DD9-FD3421BB7C1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BjÕUô®û</a:t>
            </a:r>
            <a:r>
              <a:rPr lang="en-IN" dirty="0"/>
              <a:t>]</a:t>
            </a:r>
          </a:p>
          <a:p>
            <a:r>
              <a:rPr lang="en-IN" dirty="0"/>
              <a:t>§]m §</a:t>
            </a:r>
            <a:r>
              <a:rPr lang="en-IN" dirty="0" err="1"/>
              <a:t>Úl§VôdÏ¡u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5DD93-9B23-41D1-8710-53CE4C634F6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ál©ÓYôn</a:t>
            </a:r>
            <a:endParaRPr lang="en-IN" dirty="0"/>
          </a:p>
          <a:p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EjRWÜ</a:t>
            </a:r>
            <a:r>
              <a:rPr lang="en-IN" dirty="0"/>
              <a:t> </a:t>
            </a:r>
            <a:r>
              <a:rPr lang="en-IN" dirty="0" err="1"/>
              <a:t>AÚsYôo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EF214-89AB-4D48-B314-7FC5DC6CE12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</a:t>
            </a:r>
            <a:r>
              <a:rPr lang="en-IN" dirty="0" err="1"/>
              <a:t>NjRªÓm</a:t>
            </a:r>
            <a:r>
              <a:rPr lang="en-IN" dirty="0"/>
              <a:t> </a:t>
            </a:r>
            <a:r>
              <a:rPr lang="en-IN" dirty="0" err="1"/>
              <a:t>úTôÕ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  <a:p>
            <a:r>
              <a:rPr lang="en-IN" dirty="0" err="1"/>
              <a:t>CÚd¡ú</a:t>
            </a:r>
            <a:r>
              <a:rPr lang="en-IN" dirty="0"/>
              <a:t>\u </a:t>
            </a:r>
            <a:r>
              <a:rPr lang="en-IN" dirty="0" err="1"/>
              <a:t>GuTôúW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5F989-4247-4973-A746-A22F27DE681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YÚ`jûR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«]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/>
              <a:t>Ø¥ </a:t>
            </a:r>
            <a:r>
              <a:rPr lang="en-IN" dirty="0" err="1"/>
              <a:t>ãh</a:t>
            </a:r>
            <a:r>
              <a:rPr lang="en-IN" dirty="0"/>
              <a:t>¥ </a:t>
            </a:r>
            <a:r>
              <a:rPr lang="en-IN" dirty="0" err="1"/>
              <a:t>U¡r®d¡u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89FDA-CF90-4660-AD5D-CF7D42E0055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ARu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ØÝY§Ûm</a:t>
            </a:r>
            <a:r>
              <a:rPr lang="en-IN" dirty="0"/>
              <a:t> -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ùSnVôL</a:t>
            </a:r>
            <a:r>
              <a:rPr lang="en-IN" dirty="0"/>
              <a:t> </a:t>
            </a:r>
            <a:r>
              <a:rPr lang="en-IN" dirty="0" err="1"/>
              <a:t>ùTô¯Vf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2020-11-03T09:03:19Z</dcterms:modified>
</cp:coreProperties>
</file>