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5ACEB-BBE7-4E1E-8911-CB50999DA7E7}"/>
              </a:ext>
            </a:extLst>
          </p:cNvPr>
          <p:cNvSpPr txBox="1"/>
          <p:nvPr/>
        </p:nvSpPr>
        <p:spPr>
          <a:xfrm>
            <a:off x="0" y="469783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                                                      </a:t>
            </a:r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YpXûU«u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F6FBD-B9E4-4C39-9F5C-BCBEE16D3F4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eLû</a:t>
            </a:r>
            <a:r>
              <a:rPr lang="en-IN" dirty="0"/>
              <a:t>[ §\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/>
              <a:t>Ad¡²Vôp </a:t>
            </a:r>
            <a:r>
              <a:rPr lang="en-IN" dirty="0" err="1"/>
              <a:t>T§p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ËY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65751-177D-4BD7-B9B1-014DC6BC19F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LojRúW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LojRúW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da-DK" dirty="0"/>
              <a:t>Guú\ T¦kR]o úRY _]eLs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567D7-6871-4826-B733-E038E476BC3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RôNoL°u</a:t>
            </a:r>
            <a:r>
              <a:rPr lang="en-IN" dirty="0"/>
              <a:t>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úLhTôo</a:t>
            </a:r>
            <a:endParaRPr lang="en-IN" dirty="0"/>
          </a:p>
          <a:p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ùTÚm</a:t>
            </a:r>
            <a:r>
              <a:rPr lang="en-IN" dirty="0"/>
              <a:t> </a:t>
            </a:r>
            <a:r>
              <a:rPr lang="en-IN" dirty="0" err="1"/>
              <a:t>Lô¬Vm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68A95-13CF-4679-AC80-ACFECA7771C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LojRúW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LojRúW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BolT¬lúTôm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352DB-FE2B-4AEB-935C-796EAE162EA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úYi¥Óm</a:t>
            </a:r>
            <a:r>
              <a:rPr lang="en-IN" dirty="0"/>
              <a:t> </a:t>
            </a:r>
            <a:r>
              <a:rPr lang="en-IN" dirty="0" err="1"/>
              <a:t>TdRoL°u</a:t>
            </a:r>
            <a:r>
              <a:rPr lang="en-IN" dirty="0"/>
              <a:t>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úLhúP</a:t>
            </a:r>
            <a:endParaRPr lang="en-IN" dirty="0"/>
          </a:p>
          <a:p>
            <a:r>
              <a:rPr lang="en-IN" dirty="0"/>
              <a:t>T²UûZ ¨</a:t>
            </a:r>
            <a:r>
              <a:rPr lang="en-IN" dirty="0" err="1"/>
              <a:t>ßj</a:t>
            </a:r>
            <a:r>
              <a:rPr lang="en-IN" dirty="0"/>
              <a:t>§]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24E28-BBBE-42A4-9652-06B6AA585E7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TgN</a:t>
            </a:r>
            <a:r>
              <a:rPr lang="en-IN" dirty="0"/>
              <a:t> </a:t>
            </a:r>
            <a:r>
              <a:rPr lang="en-IN" dirty="0" err="1"/>
              <a:t>LôXj§p</a:t>
            </a:r>
            <a:r>
              <a:rPr lang="en-IN" dirty="0"/>
              <a:t> ®</a:t>
            </a:r>
            <a:r>
              <a:rPr lang="en-IN" dirty="0" err="1"/>
              <a:t>RûY</a:t>
            </a:r>
            <a:r>
              <a:rPr lang="en-IN" dirty="0"/>
              <a:t> </a:t>
            </a:r>
            <a:r>
              <a:rPr lang="en-IN" dirty="0" err="1"/>
              <a:t>Åh¥p</a:t>
            </a:r>
            <a:endParaRPr lang="en-IN" dirty="0"/>
          </a:p>
          <a:p>
            <a:r>
              <a:rPr lang="en-IN" dirty="0" err="1"/>
              <a:t>Tôj§WeLû</a:t>
            </a:r>
            <a:r>
              <a:rPr lang="en-IN" dirty="0"/>
              <a:t>[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BºoY§jRôo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A3A0A-492F-410C-8EA7-6B083AC5A40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NjÕÚdLs</a:t>
            </a:r>
            <a:r>
              <a:rPr lang="en-IN" dirty="0"/>
              <a:t> Øu²ûX«p </a:t>
            </a:r>
            <a:r>
              <a:rPr lang="en-IN" dirty="0" err="1"/>
              <a:t>úRY</a:t>
            </a:r>
            <a:r>
              <a:rPr lang="en-IN" dirty="0"/>
              <a:t> U²Ru</a:t>
            </a:r>
          </a:p>
          <a:p>
            <a:r>
              <a:rPr lang="en-IN" dirty="0" err="1"/>
              <a:t>ÅWØPu</a:t>
            </a:r>
            <a:r>
              <a:rPr lang="en-IN" dirty="0"/>
              <a:t> </a:t>
            </a:r>
            <a:r>
              <a:rPr lang="en-IN" dirty="0" err="1"/>
              <a:t>ØZe</a:t>
            </a:r>
            <a:r>
              <a:rPr lang="en-IN" dirty="0"/>
              <a:t>¡]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U²Ru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12EE9-27F1-4732-A4B4-3C341F8B3E3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Ad¡²Vôp </a:t>
            </a:r>
            <a:r>
              <a:rPr lang="en-IN" dirty="0" err="1"/>
              <a:t>T§X°dÏm</a:t>
            </a:r>
            <a:endParaRPr lang="en-IN" dirty="0"/>
          </a:p>
          <a:p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úRYu</a:t>
            </a:r>
            <a:r>
              <a:rPr lang="en-IN" dirty="0"/>
              <a:t> Gu\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U²Ru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A5A0E-1A05-4ABB-91FE-6E23BF7EB4F1}"/>
              </a:ext>
            </a:extLst>
          </p:cNvPr>
          <p:cNvSpPr txBox="1"/>
          <p:nvPr/>
        </p:nvSpPr>
        <p:spPr>
          <a:xfrm>
            <a:off x="0" y="53938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_]m </a:t>
            </a:r>
            <a:r>
              <a:rPr lang="en-IN" dirty="0" err="1"/>
              <a:t>áh¥f</a:t>
            </a:r>
            <a:r>
              <a:rPr lang="en-IN" dirty="0"/>
              <a:t> </a:t>
            </a:r>
            <a:r>
              <a:rPr lang="en-IN" dirty="0" err="1"/>
              <a:t>úNojúR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U²Ru</a:t>
            </a:r>
          </a:p>
          <a:p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ÀPm</a:t>
            </a:r>
            <a:r>
              <a:rPr lang="en-IN" dirty="0"/>
              <a:t> ùNlT²hÓ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ÙÁkRôo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32575-BCB1-40F3-A225-A9A1EF1835E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úLhPÚÞm</a:t>
            </a:r>
            <a:r>
              <a:rPr lang="en-IN" dirty="0"/>
              <a:t> </a:t>
            </a:r>
            <a:r>
              <a:rPr lang="en-IN" dirty="0" err="1"/>
              <a:t>úLhPÚÞm</a:t>
            </a:r>
            <a:endParaRPr lang="en-IN" dirty="0"/>
          </a:p>
          <a:p>
            <a:r>
              <a:rPr lang="en-IN" dirty="0" err="1"/>
              <a:t>Guú</a:t>
            </a:r>
            <a:r>
              <a:rPr lang="en-IN" dirty="0"/>
              <a:t>\ LR±]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U²Ru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151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2020-11-03T09:14:29Z</dcterms:modified>
</cp:coreProperties>
</file>