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F2D30E4-08D9-41FD-9015-DD74857C926E}"/>
    <pc:docChg chg="custSel addSld delSld modSld">
      <pc:chgData name="Samson Christopher" userId="6a13b5f1e64a53ae" providerId="LiveId" clId="{FF2D30E4-08D9-41FD-9015-DD74857C926E}" dt="2020-03-01T04:19:16.070" v="718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mod">
        <pc:chgData name="Samson Christopher" userId="6a13b5f1e64a53ae" providerId="LiveId" clId="{FF2D30E4-08D9-41FD-9015-DD74857C926E}" dt="2020-03-01T04:15:03.596" v="101" actId="1036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modSp add mod">
        <pc:chgData name="Samson Christopher" userId="6a13b5f1e64a53ae" providerId="LiveId" clId="{FF2D30E4-08D9-41FD-9015-DD74857C926E}" dt="2020-03-01T04:16:50.686" v="152" actId="1035"/>
        <pc:sldMkLst>
          <pc:docMk/>
          <pc:sldMk cId="1383567175" sldId="324"/>
        </pc:sldMkLst>
        <pc:spChg chg="add mod">
          <ac:chgData name="Samson Christopher" userId="6a13b5f1e64a53ae" providerId="LiveId" clId="{FF2D30E4-08D9-41FD-9015-DD74857C926E}" dt="2020-03-01T04:16:50.686" v="152" actId="1035"/>
          <ac:spMkLst>
            <pc:docMk/>
            <pc:sldMk cId="1383567175" sldId="324"/>
            <ac:spMk id="2" creationId="{4B835BB5-F11A-49B8-B1AE-76804C5CBE9B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modSp add mod">
        <pc:chgData name="Samson Christopher" userId="6a13b5f1e64a53ae" providerId="LiveId" clId="{FF2D30E4-08D9-41FD-9015-DD74857C926E}" dt="2020-03-01T04:17:01.448" v="198" actId="1036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mod">
        <pc:chgData name="Samson Christopher" userId="6a13b5f1e64a53ae" providerId="LiveId" clId="{FF2D30E4-08D9-41FD-9015-DD74857C926E}" dt="2020-03-01T04:17:16.100" v="253" actId="1036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mod">
        <pc:chgData name="Samson Christopher" userId="6a13b5f1e64a53ae" providerId="LiveId" clId="{FF2D30E4-08D9-41FD-9015-DD74857C926E}" dt="2020-03-01T04:17:30.992" v="304" actId="1035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mod">
        <pc:chgData name="Samson Christopher" userId="6a13b5f1e64a53ae" providerId="LiveId" clId="{FF2D30E4-08D9-41FD-9015-DD74857C926E}" dt="2020-03-01T04:17:41.375" v="357" actId="1036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mod">
        <pc:chgData name="Samson Christopher" userId="6a13b5f1e64a53ae" providerId="LiveId" clId="{FF2D30E4-08D9-41FD-9015-DD74857C926E}" dt="2020-03-01T04:18:00.130" v="426" actId="1035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mod">
        <pc:chgData name="Samson Christopher" userId="6a13b5f1e64a53ae" providerId="LiveId" clId="{FF2D30E4-08D9-41FD-9015-DD74857C926E}" dt="2020-03-01T04:18:14.691" v="482" actId="1035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18:26.244" v="534" actId="1036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mod">
        <pc:chgData name="Samson Christopher" userId="6a13b5f1e64a53ae" providerId="LiveId" clId="{FF2D30E4-08D9-41FD-9015-DD74857C926E}" dt="2020-03-01T04:18:38.074" v="586" actId="1036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18:50.207" v="642" actId="1036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Sp modSp add mod">
        <pc:chgData name="Samson Christopher" userId="6a13b5f1e64a53ae" providerId="LiveId" clId="{FF2D30E4-08D9-41FD-9015-DD74857C926E}" dt="2020-03-01T04:19:16.070" v="718" actId="1035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E2832C-53F6-4274-90B0-11E7410E859C}"/>
              </a:ext>
            </a:extLst>
          </p:cNvPr>
          <p:cNvSpPr/>
          <p:nvPr/>
        </p:nvSpPr>
        <p:spPr>
          <a:xfrm>
            <a:off x="1595021" y="5280866"/>
            <a:ext cx="90019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]j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Õ§j§ÓúYôm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NûT«p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GÝkRÚ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483168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583D4D-92A9-4FE7-B7A2-89EA97B3E3D5}"/>
              </a:ext>
            </a:extLst>
          </p:cNvPr>
          <p:cNvSpPr/>
          <p:nvPr/>
        </p:nvSpPr>
        <p:spPr>
          <a:xfrm>
            <a:off x="1781452" y="5280871"/>
            <a:ext cx="86290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YN]m ¸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rlT¥úYôm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NôVXôn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Uô±ÓúYôm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6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F81589-1D2D-401C-9A7D-B4A684ABD19C}"/>
              </a:ext>
            </a:extLst>
          </p:cNvPr>
          <p:cNvSpPr/>
          <p:nvPr/>
        </p:nvSpPr>
        <p:spPr>
          <a:xfrm>
            <a:off x="569650" y="5289745"/>
            <a:ext cx="110526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[m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úRôu±ÓúU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úULj§p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Yk§ÓYôo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2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600824-74DC-4BB1-8132-F70425CEEBC3}"/>
              </a:ext>
            </a:extLst>
          </p:cNvPr>
          <p:cNvSpPr/>
          <p:nvPr/>
        </p:nvSpPr>
        <p:spPr>
          <a:xfrm>
            <a:off x="587405" y="5254234"/>
            <a:ext cx="110171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SôØm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AYÚPu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úNok§PúY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BVjRUôd¡d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20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835BB5-F11A-49B8-B1AE-76804C5CBE9B}"/>
              </a:ext>
            </a:extLst>
          </p:cNvPr>
          <p:cNvSpPr/>
          <p:nvPr/>
        </p:nvSpPr>
        <p:spPr>
          <a:xfrm>
            <a:off x="1674920" y="5254237"/>
            <a:ext cx="88421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 U]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úRôÓ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SôUjûR</a:t>
            </a:r>
            <a:endParaRPr lang="es-E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Õ§Ls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ùNÛj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úTôt±ÓúYôm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56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A3B0BE-9118-4D7A-ABEF-B72A714F47C6}"/>
              </a:ext>
            </a:extLst>
          </p:cNvPr>
          <p:cNvSpPr/>
          <p:nvPr/>
        </p:nvSpPr>
        <p:spPr>
          <a:xfrm>
            <a:off x="1821402" y="5271989"/>
            <a:ext cx="85491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úRYàdúL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LojRÚdúL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1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AEBA84-5565-4CD7-AAD6-A02C11A9C086}"/>
              </a:ext>
            </a:extLst>
          </p:cNvPr>
          <p:cNvSpPr/>
          <p:nvPr/>
        </p:nvSpPr>
        <p:spPr>
          <a:xfrm>
            <a:off x="1981200" y="5271994"/>
            <a:ext cx="8229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T¬ÑjRÚdúL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CWô_àdúL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0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5CAE75-2655-4397-8C86-C2CAD2B741F9}"/>
              </a:ext>
            </a:extLst>
          </p:cNvPr>
          <p:cNvSpPr/>
          <p:nvPr/>
        </p:nvSpPr>
        <p:spPr>
          <a:xfrm>
            <a:off x="1595021" y="5263110"/>
            <a:ext cx="90019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YÝ®PôUp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SûPLû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v§WlTÓjÕm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39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D88412-7031-4E8D-92E5-8F2762364724}"/>
              </a:ext>
            </a:extLst>
          </p:cNvPr>
          <p:cNvSpPr/>
          <p:nvPr/>
        </p:nvSpPr>
        <p:spPr>
          <a:xfrm>
            <a:off x="1737064" y="5263113"/>
            <a:ext cx="87178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¦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úTôXd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LôjRÚÞm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ÚûTVôp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¨Rm Y¯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SPjÕm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87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2C4826-4D8C-41BC-AEC4-CE72AAD9BCFD}"/>
              </a:ext>
            </a:extLst>
          </p:cNvPr>
          <p:cNvSpPr/>
          <p:nvPr/>
        </p:nvSpPr>
        <p:spPr>
          <a:xfrm>
            <a:off x="738326" y="5271992"/>
            <a:ext cx="107153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NûT«p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AûZj§ÓúYôm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NLôVm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ùTtß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Yôrk§ÓúYôm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81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80909D-4AF0-4854-A5AE-5C3C8C0BF946}"/>
              </a:ext>
            </a:extLst>
          </p:cNvPr>
          <p:cNvSpPr/>
          <p:nvPr/>
        </p:nvSpPr>
        <p:spPr>
          <a:xfrm>
            <a:off x="405413" y="5280865"/>
            <a:ext cx="113811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NôjRôû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ù_«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NôÏm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YûW«p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EûZj§ÓúYôm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51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FF3EE8-50A6-4F2E-B33F-09C43F816433}"/>
              </a:ext>
            </a:extLst>
          </p:cNvPr>
          <p:cNvSpPr/>
          <p:nvPr/>
        </p:nvSpPr>
        <p:spPr>
          <a:xfrm>
            <a:off x="1821402" y="5289748"/>
            <a:ext cx="85491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ËYàs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SôhLù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ùRôPok§PúY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9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</TotalTime>
  <Words>143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37</cp:revision>
  <dcterms:created xsi:type="dcterms:W3CDTF">2019-11-02T16:27:41Z</dcterms:created>
  <dcterms:modified xsi:type="dcterms:W3CDTF">2020-03-01T04:19:18Z</dcterms:modified>
</cp:coreProperties>
</file>