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803B2-1369-437A-AF32-0DE8F5F9B507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CWjRm</a:t>
            </a:r>
            <a:endParaRPr lang="en-IN" dirty="0"/>
          </a:p>
          <a:p>
            <a:r>
              <a:rPr lang="en-IN" dirty="0" err="1"/>
              <a:t>GpXô</a:t>
            </a:r>
            <a:r>
              <a:rPr lang="en-IN" dirty="0"/>
              <a:t> </a:t>
            </a:r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AÝdûLÙm</a:t>
            </a:r>
            <a:r>
              <a:rPr lang="en-IN" dirty="0"/>
              <a:t> </a:t>
            </a:r>
            <a:r>
              <a:rPr lang="en-IN" dirty="0" err="1"/>
              <a:t>LÝÜúU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538E9-A747-41FA-A7B9-EFA77E0A1F0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ûXúV±V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DkÕ</a:t>
            </a:r>
            <a:endParaRPr lang="en-IN" dirty="0"/>
          </a:p>
          <a:p>
            <a:r>
              <a:rPr lang="en-IN" dirty="0" err="1"/>
              <a:t>ùNôkRUôL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]d ùLôi¼o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A8DF4-A928-4255-8CD0-6E6A4DB830DF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CWjRm</a:t>
            </a:r>
            <a:endParaRPr lang="en-IN" dirty="0"/>
          </a:p>
          <a:p>
            <a:r>
              <a:rPr lang="en-IN" dirty="0" err="1"/>
              <a:t>GpXô</a:t>
            </a:r>
            <a:r>
              <a:rPr lang="en-IN" dirty="0"/>
              <a:t> </a:t>
            </a:r>
            <a:r>
              <a:rPr lang="en-IN" dirty="0" err="1"/>
              <a:t>AYVYm</a:t>
            </a:r>
            <a:r>
              <a:rPr lang="en-IN" dirty="0"/>
              <a:t> </a:t>
            </a:r>
            <a:r>
              <a:rPr lang="en-IN" dirty="0" err="1"/>
              <a:t>VôûYÙm</a:t>
            </a:r>
            <a:r>
              <a:rPr lang="en-IN" dirty="0"/>
              <a:t> </a:t>
            </a:r>
            <a:r>
              <a:rPr lang="en-IN" dirty="0" err="1"/>
              <a:t>ÑjRm</a:t>
            </a:r>
            <a:r>
              <a:rPr lang="en-IN" dirty="0"/>
              <a:t> </a:t>
            </a:r>
            <a:r>
              <a:rPr lang="en-IN" dirty="0" err="1"/>
              <a:t>ùNnÙm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78D1B-EBAF-4E2B-A60D-49FC712FD37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B§ </a:t>
            </a:r>
            <a:r>
              <a:rPr lang="en-IN" dirty="0" err="1"/>
              <a:t>LôXj§p</a:t>
            </a:r>
            <a:r>
              <a:rPr lang="en-IN" dirty="0"/>
              <a:t> ®</a:t>
            </a:r>
            <a:r>
              <a:rPr lang="en-IN" dirty="0" err="1"/>
              <a:t>Vô§VôÜm</a:t>
            </a:r>
            <a:endParaRPr lang="en-IN" dirty="0"/>
          </a:p>
          <a:p>
            <a:r>
              <a:rPr lang="en-IN" dirty="0" err="1"/>
              <a:t>At×RUôn</a:t>
            </a:r>
            <a:r>
              <a:rPr lang="en-IN" dirty="0"/>
              <a:t> </a:t>
            </a:r>
            <a:r>
              <a:rPr lang="en-IN" dirty="0" err="1"/>
              <a:t>ùNôvRTÓj§VYo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09BE9-A12E-482D-950E-E0BFD9EAF2B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BjÕUô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CWh£Ùm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  <a:p>
            <a:r>
              <a:rPr lang="en-IN" dirty="0" err="1"/>
              <a:t>BjU</a:t>
            </a:r>
            <a:r>
              <a:rPr lang="en-IN" dirty="0"/>
              <a:t> </a:t>
            </a:r>
            <a:r>
              <a:rPr lang="en-IN" dirty="0" err="1"/>
              <a:t>SôVLô</a:t>
            </a:r>
            <a:r>
              <a:rPr lang="en-IN" dirty="0"/>
              <a:t> </a:t>
            </a:r>
            <a:r>
              <a:rPr lang="en-IN" dirty="0" err="1"/>
              <a:t>CúVûNVô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C84B3-DE8F-496B-AAC4-471695B3EF68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</a:t>
            </a:r>
            <a:r>
              <a:rPr lang="en-IN" dirty="0"/>
              <a:t>§ </a:t>
            </a:r>
            <a:r>
              <a:rPr lang="en-IN" dirty="0" err="1"/>
              <a:t>úSWj§p</a:t>
            </a:r>
            <a:r>
              <a:rPr lang="en-IN" dirty="0"/>
              <a:t> </a:t>
            </a:r>
            <a:r>
              <a:rPr lang="en-IN" dirty="0" err="1"/>
              <a:t>T¬Lô</a:t>
            </a:r>
            <a:r>
              <a:rPr lang="en-IN" dirty="0"/>
              <a:t>¬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/>
              <a:t>TWU J[`Rm ¿o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A6502-FCD5-420C-BDFF-BD6BCB0930D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©</a:t>
            </a:r>
            <a:r>
              <a:rPr lang="es-ES" dirty="0" err="1"/>
              <a:t>Nô£u</a:t>
            </a:r>
            <a:r>
              <a:rPr lang="es-ES" dirty="0"/>
              <a:t> ©¥«p ®</a:t>
            </a:r>
            <a:r>
              <a:rPr lang="es-ES" dirty="0" err="1"/>
              <a:t>ÓRûX</a:t>
            </a:r>
            <a:r>
              <a:rPr lang="es-ES" dirty="0"/>
              <a:t> </a:t>
            </a:r>
            <a:r>
              <a:rPr lang="es-ES" dirty="0" err="1"/>
              <a:t>EiÓ</a:t>
            </a:r>
            <a:endParaRPr lang="es-ES" dirty="0"/>
          </a:p>
          <a:p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YpXûUVôp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6C7F4-B68C-492E-92AA-A0DB71B64CD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IkÕ</a:t>
            </a:r>
            <a:r>
              <a:rPr lang="en-IN" dirty="0"/>
              <a:t> </a:t>
            </a:r>
            <a:r>
              <a:rPr lang="en-IN" dirty="0" err="1"/>
              <a:t>LôVeLs</a:t>
            </a:r>
            <a:r>
              <a:rPr lang="en-IN" dirty="0"/>
              <a:t> B\</a:t>
            </a:r>
            <a:r>
              <a:rPr lang="en-IN" dirty="0" err="1"/>
              <a:t>ôL</a:t>
            </a:r>
            <a:r>
              <a:rPr lang="en-IN" dirty="0"/>
              <a:t> KP</a:t>
            </a:r>
          </a:p>
          <a:p>
            <a:r>
              <a:rPr lang="en-IN" dirty="0" err="1"/>
              <a:t>CWjR</a:t>
            </a:r>
            <a:r>
              <a:rPr lang="en-IN" dirty="0"/>
              <a:t> </a:t>
            </a:r>
            <a:r>
              <a:rPr lang="en-IN" dirty="0" err="1"/>
              <a:t>ùYs</a:t>
            </a:r>
            <a:r>
              <a:rPr lang="en-IN" dirty="0"/>
              <a:t>[m ùNô¬k¾ûWnVô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A22C4-3D76-4071-B0F4-11734AE0537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Tô®Vôm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Uu²Ùm </a:t>
            </a:r>
            <a:r>
              <a:rPr lang="en-IN" dirty="0" err="1"/>
              <a:t>Guß</a:t>
            </a:r>
            <a:endParaRPr lang="en-IN" dirty="0"/>
          </a:p>
          <a:p>
            <a:r>
              <a:rPr lang="en-IN" dirty="0" err="1"/>
              <a:t>ùLgÑm</a:t>
            </a:r>
            <a:r>
              <a:rPr lang="en-IN" dirty="0"/>
              <a:t> </a:t>
            </a:r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</a:t>
            </a:r>
            <a:r>
              <a:rPr lang="en-IN" dirty="0" err="1"/>
              <a:t>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EB5CE-00E3-4BA1-84EA-D2FE140EDDB4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ùYs°VpX</a:t>
            </a:r>
            <a:r>
              <a:rPr lang="en-IN" dirty="0"/>
              <a:t> </a:t>
            </a:r>
            <a:r>
              <a:rPr lang="en-IN" dirty="0" err="1"/>
              <a:t>ùTôuàUpX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ûXVôL</a:t>
            </a:r>
            <a:r>
              <a:rPr lang="en-IN" dirty="0"/>
              <a:t> £</a:t>
            </a:r>
            <a:r>
              <a:rPr lang="en-IN" dirty="0" err="1"/>
              <a:t>ÛûY«p</a:t>
            </a:r>
            <a:r>
              <a:rPr lang="en-IN" dirty="0"/>
              <a:t> ¿o ùLôÓj¾o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132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2020-11-03T09:23:46Z</dcterms:modified>
</cp:coreProperties>
</file>