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FF766-B2D9-4A8B-BB61-6CDC041204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ùLôm</a:t>
            </a:r>
            <a:r>
              <a:rPr lang="en-IN" dirty="0"/>
              <a:t>×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YkRRôp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BCB01-4EDE-40D6-88AA-091FD0851E37}"/>
              </a:ext>
            </a:extLst>
          </p:cNvPr>
          <p:cNvSpPr txBox="1"/>
          <p:nvPr/>
        </p:nvSpPr>
        <p:spPr>
          <a:xfrm>
            <a:off x="1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GkRu</a:t>
            </a:r>
            <a:endParaRPr lang="en-IN" dirty="0"/>
          </a:p>
          <a:p>
            <a:r>
              <a:rPr lang="en-IN" dirty="0" err="1"/>
              <a:t>Sô®p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AF6F-D330-482F-A135-E77B37C51D6A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</a:t>
            </a:r>
            <a:r>
              <a:rPr lang="en-IN" dirty="0"/>
              <a:t>× </a:t>
            </a:r>
            <a:r>
              <a:rPr lang="en-IN" dirty="0" err="1"/>
              <a:t>YkRÕ</a:t>
            </a:r>
            <a:r>
              <a:rPr lang="en-IN" dirty="0"/>
              <a:t> – </a:t>
            </a:r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U¡rf£ûVj</a:t>
            </a:r>
            <a:r>
              <a:rPr lang="en-IN" dirty="0"/>
              <a:t> </a:t>
            </a:r>
            <a:r>
              <a:rPr lang="en-IN" dirty="0" err="1"/>
              <a:t>RkRÕ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YkRÕ</a:t>
            </a:r>
            <a:r>
              <a:rPr lang="en-IN" dirty="0"/>
              <a:t> - Õ§ </a:t>
            </a:r>
            <a:r>
              <a:rPr lang="en-IN" dirty="0" err="1"/>
              <a:t>TôPÛm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E2D8A-0C8F-46CA-A629-0D12247182BA}"/>
              </a:ext>
            </a:extLst>
          </p:cNvPr>
          <p:cNvSpPr txBox="1"/>
          <p:nvPr/>
        </p:nvSpPr>
        <p:spPr>
          <a:xfrm>
            <a:off x="0" y="53835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YkRÕ</a:t>
            </a:r>
            <a:r>
              <a:rPr lang="en-IN" dirty="0"/>
              <a:t> ×Õ </a:t>
            </a:r>
            <a:r>
              <a:rPr lang="en-IN" dirty="0" err="1"/>
              <a:t>YôrÜm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  <a:p>
            <a:r>
              <a:rPr lang="en-IN" dirty="0" err="1"/>
              <a:t>ùYt±Ùm</a:t>
            </a:r>
            <a:r>
              <a:rPr lang="en-IN" dirty="0"/>
              <a:t> </a:t>
            </a:r>
            <a:r>
              <a:rPr lang="en-IN" dirty="0" err="1"/>
              <a:t>YkRÕ</a:t>
            </a:r>
            <a:r>
              <a:rPr lang="en-IN" dirty="0"/>
              <a:t> - </a:t>
            </a:r>
            <a:r>
              <a:rPr lang="en-IN" dirty="0" err="1"/>
              <a:t>ù_V</a:t>
            </a:r>
            <a:r>
              <a:rPr lang="en-IN" dirty="0"/>
              <a:t> ùRô²Ùm </a:t>
            </a:r>
            <a:r>
              <a:rPr lang="en-IN" dirty="0" err="1"/>
              <a:t>RkRÕ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76C2C-3804-41F5-B8B7-236A2C445E5D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CÚÞm</a:t>
            </a:r>
            <a:r>
              <a:rPr lang="en-IN" dirty="0"/>
              <a:t> </a:t>
            </a:r>
            <a:r>
              <a:rPr lang="en-IN" dirty="0" err="1"/>
              <a:t>ALu</a:t>
            </a:r>
            <a:r>
              <a:rPr lang="en-IN" dirty="0"/>
              <a:t>\Õ - ËY </a:t>
            </a:r>
            <a:r>
              <a:rPr lang="en-IN" dirty="0" err="1"/>
              <a:t>J°Ùm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  <a:p>
            <a:r>
              <a:rPr lang="en-IN" dirty="0"/>
              <a:t>U]§p </a:t>
            </a:r>
            <a:r>
              <a:rPr lang="en-IN" dirty="0" err="1"/>
              <a:t>UßìTm</a:t>
            </a:r>
            <a:r>
              <a:rPr lang="en-IN" dirty="0"/>
              <a:t> - ×Õ </a:t>
            </a:r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YkRÕ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77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2020-11-08T01:07:50Z</dcterms:modified>
</cp:coreProperties>
</file>