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6841-B78F-4971-ABBC-E6E4D7234980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TXØm</a:t>
            </a:r>
            <a:r>
              <a:rPr lang="en-IN" dirty="0"/>
              <a:t> </a:t>
            </a:r>
            <a:r>
              <a:rPr lang="en-IN" dirty="0" err="1"/>
              <a:t>ApX</a:t>
            </a:r>
            <a:r>
              <a:rPr lang="en-IN" dirty="0"/>
              <a:t> </a:t>
            </a:r>
            <a:r>
              <a:rPr lang="en-IN" dirty="0" err="1"/>
              <a:t>TWôd¡WØm</a:t>
            </a:r>
            <a:r>
              <a:rPr lang="en-IN" dirty="0"/>
              <a:t> </a:t>
            </a:r>
            <a:r>
              <a:rPr lang="en-IN" dirty="0" err="1"/>
              <a:t>ApX</a:t>
            </a:r>
            <a:endParaRPr lang="en-IN" dirty="0"/>
          </a:p>
          <a:p>
            <a:r>
              <a:rPr lang="en-IN" dirty="0"/>
              <a:t>B®«]</a:t>
            </a:r>
            <a:r>
              <a:rPr lang="en-IN" dirty="0" err="1"/>
              <a:t>ôXôÏm</a:t>
            </a:r>
            <a:r>
              <a:rPr lang="en-IN" dirty="0"/>
              <a:t> – </a:t>
            </a:r>
            <a:r>
              <a:rPr lang="en-IN" dirty="0" err="1"/>
              <a:t>úRY</a:t>
            </a:r>
            <a:r>
              <a:rPr lang="en-IN" dirty="0"/>
              <a:t> B®«]</a:t>
            </a:r>
            <a:r>
              <a:rPr lang="en-IN" dirty="0" err="1"/>
              <a:t>ôXôÏm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FF64E-9218-4EA9-B6F6-670331A2988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ùT¬Vl</a:t>
            </a:r>
            <a:r>
              <a:rPr lang="en-IN" dirty="0"/>
              <a:t> </a:t>
            </a:r>
            <a:r>
              <a:rPr lang="en-IN" dirty="0" err="1"/>
              <a:t>ToYRúU</a:t>
            </a:r>
            <a:r>
              <a:rPr lang="en-IN" dirty="0"/>
              <a:t> ¿ </a:t>
            </a:r>
            <a:r>
              <a:rPr lang="en-IN" dirty="0" err="1"/>
              <a:t>GmUôj§Wm</a:t>
            </a:r>
            <a:endParaRPr lang="en-IN" dirty="0"/>
          </a:p>
          <a:p>
            <a:r>
              <a:rPr lang="en-IN" dirty="0" err="1"/>
              <a:t>úRYl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[«u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NUéªVôYôn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9BCB4-8EB5-4489-9257-87146C88ABF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RûXd</a:t>
            </a:r>
            <a:r>
              <a:rPr lang="en-IN" dirty="0"/>
              <a:t> </a:t>
            </a:r>
            <a:r>
              <a:rPr lang="en-IN" dirty="0" err="1"/>
              <a:t>LpûXd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Yk§ÓúYu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EiPôYRôL</a:t>
            </a:r>
            <a:r>
              <a:rPr lang="en-IN" dirty="0"/>
              <a:t> - </a:t>
            </a:r>
            <a:r>
              <a:rPr lang="en-IN" dirty="0" err="1"/>
              <a:t>úRY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D3FE6-AB59-438C-9BFB-8DB9EC955F1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£±</a:t>
            </a:r>
            <a:r>
              <a:rPr lang="en-IN" dirty="0" err="1"/>
              <a:t>Vl</a:t>
            </a:r>
            <a:r>
              <a:rPr lang="en-IN" dirty="0"/>
              <a:t> ©</a:t>
            </a:r>
            <a:r>
              <a:rPr lang="en-IN" dirty="0" err="1"/>
              <a:t>NôúN</a:t>
            </a:r>
            <a:r>
              <a:rPr lang="en-IN" dirty="0"/>
              <a:t> ¿ </a:t>
            </a:r>
            <a:r>
              <a:rPr lang="en-IN" dirty="0" err="1"/>
              <a:t>GmUôj§Wm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[«u </a:t>
            </a:r>
            <a:r>
              <a:rPr lang="en-IN" dirty="0" err="1"/>
              <a:t>Øu</a:t>
            </a:r>
            <a:r>
              <a:rPr lang="en-IN" dirty="0"/>
              <a:t> ¨</a:t>
            </a:r>
            <a:r>
              <a:rPr lang="en-IN" dirty="0" err="1"/>
              <a:t>oêXUôYôn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90EEC-3C4B-4A8D-9636-574D6376AFB1}"/>
              </a:ext>
            </a:extLst>
          </p:cNvPr>
          <p:cNvSpPr txBox="1"/>
          <p:nvPr/>
        </p:nvSpPr>
        <p:spPr>
          <a:xfrm>
            <a:off x="-58724" y="5398129"/>
            <a:ext cx="12250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Yk§ÓúYu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EiPôYRôL</a:t>
            </a:r>
            <a:r>
              <a:rPr lang="en-IN" dirty="0"/>
              <a:t> - </a:t>
            </a:r>
            <a:r>
              <a:rPr lang="en-IN" dirty="0" err="1"/>
              <a:t>úRY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6F0D5-5547-4C5C-88B4-890B06A6E6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¿o Gu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/>
              <a:t>Yô²Ûm </a:t>
            </a:r>
            <a:r>
              <a:rPr lang="en-IN" dirty="0" err="1"/>
              <a:t>é®Ûm</a:t>
            </a:r>
            <a:r>
              <a:rPr lang="en-IN" dirty="0"/>
              <a:t>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8DF90-7191-46B8-9017-C38364B34ED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ùYu±ÓúYu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EiPôYRôL</a:t>
            </a:r>
            <a:r>
              <a:rPr lang="en-IN" dirty="0"/>
              <a:t> -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2020-11-08T01:09:06Z</dcterms:modified>
</cp:coreProperties>
</file>