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7C151-0ABC-4149-9CCA-3032E4DC300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vÕÜdÏs</a:t>
            </a:r>
            <a:r>
              <a:rPr lang="en-IN" dirty="0"/>
              <a:t> </a:t>
            </a:r>
            <a:r>
              <a:rPr lang="en-IN" dirty="0" err="1"/>
              <a:t>YôÝm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  <a:p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C4C2E-EB7D-4BF7-9670-289233EB538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úULeLs</a:t>
            </a:r>
            <a:r>
              <a:rPr lang="en-IN" dirty="0"/>
              <a:t> SÓ®²úX</a:t>
            </a:r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YWlúTô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CCA56-4997-456F-BBBE-41C99E8A5B1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SPj§f</a:t>
            </a:r>
            <a:r>
              <a:rPr lang="en-IN" dirty="0"/>
              <a:t> </a:t>
            </a:r>
            <a:r>
              <a:rPr lang="en-IN" dirty="0" err="1"/>
              <a:t>ùNpYôo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Li½ùWpXôm </a:t>
            </a:r>
            <a:r>
              <a:rPr lang="en-IN" dirty="0" err="1"/>
              <a:t>ÕûPlTôo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0A3B2-767F-4D80-A158-FB4A363F26E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Guù</a:t>
            </a:r>
            <a:r>
              <a:rPr lang="en-IN" dirty="0"/>
              <a:t>]u] </a:t>
            </a:r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LXe¡PúY</a:t>
            </a:r>
            <a:r>
              <a:rPr lang="en-IN" dirty="0"/>
              <a:t> </a:t>
            </a:r>
            <a:r>
              <a:rPr lang="en-IN" dirty="0" err="1"/>
              <a:t>UôhúPu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800C7-A769-4365-A249-F470570216B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Vôo</a:t>
            </a:r>
            <a:r>
              <a:rPr lang="en-IN" dirty="0"/>
              <a:t> Gu] </a:t>
            </a:r>
            <a:r>
              <a:rPr lang="en-IN" dirty="0" err="1"/>
              <a:t>ùNôu</a:t>
            </a:r>
            <a:r>
              <a:rPr lang="en-IN" dirty="0"/>
              <a:t>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úNôokÕ</a:t>
            </a:r>
            <a:r>
              <a:rPr lang="en-IN" dirty="0"/>
              <a:t> </a:t>
            </a:r>
            <a:r>
              <a:rPr lang="en-IN" dirty="0" err="1"/>
              <a:t>úTôL</a:t>
            </a:r>
            <a:r>
              <a:rPr lang="en-IN" dirty="0"/>
              <a:t> </a:t>
            </a:r>
            <a:r>
              <a:rPr lang="en-IN" dirty="0" err="1"/>
              <a:t>UôhúPu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02EDC-152F-452B-8644-F769025CAFF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 </a:t>
            </a:r>
            <a:r>
              <a:rPr lang="en-IN" dirty="0" err="1"/>
              <a:t>SÓúY</a:t>
            </a:r>
            <a:r>
              <a:rPr lang="en-IN" dirty="0"/>
              <a:t> </a:t>
            </a:r>
            <a:r>
              <a:rPr lang="en-IN" dirty="0" err="1"/>
              <a:t>SPkRôÛm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G¬kÕ</a:t>
            </a:r>
            <a:r>
              <a:rPr lang="en-IN" dirty="0"/>
              <a:t> </a:t>
            </a:r>
            <a:r>
              <a:rPr lang="en-IN" dirty="0" err="1"/>
              <a:t>úTôLUôhúPu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82367-E31C-49B9-8BF3-B718CD75A38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BßLû</a:t>
            </a:r>
            <a:r>
              <a:rPr lang="en-IN" dirty="0"/>
              <a:t>[ </a:t>
            </a:r>
            <a:r>
              <a:rPr lang="en-IN" dirty="0" err="1"/>
              <a:t>LPkRôÛm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êr</a:t>
            </a:r>
            <a:r>
              <a:rPr lang="en-IN" dirty="0"/>
              <a:t>¡ </a:t>
            </a:r>
            <a:r>
              <a:rPr lang="en-IN" dirty="0" err="1"/>
              <a:t>úTôL</a:t>
            </a:r>
            <a:r>
              <a:rPr lang="en-IN" dirty="0"/>
              <a:t> </a:t>
            </a:r>
            <a:r>
              <a:rPr lang="en-IN" dirty="0" err="1"/>
              <a:t>UôhúPu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AFD4E-C182-48B0-8C87-A1DEABBCCCE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Wô_ô</a:t>
            </a:r>
            <a:r>
              <a:rPr lang="en-IN" dirty="0"/>
              <a:t>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ùNp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TY² </a:t>
            </a:r>
            <a:r>
              <a:rPr lang="en-IN" dirty="0" err="1"/>
              <a:t>ùNp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B5235-79BF-484A-8277-131A401B83DB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ÏÚjúRôûX</a:t>
            </a:r>
            <a:r>
              <a:rPr lang="en-IN" dirty="0"/>
              <a:t> </a:t>
            </a:r>
            <a:r>
              <a:rPr lang="en-IN" dirty="0" err="1"/>
              <a:t>ûL«úXk</a:t>
            </a:r>
            <a:r>
              <a:rPr lang="en-IN" dirty="0"/>
              <a:t>§</a:t>
            </a:r>
          </a:p>
          <a:p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59615-2054-4E3E-8E69-32E568E06C6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</a:t>
            </a:r>
            <a:r>
              <a:rPr lang="en-IN" dirty="0" err="1"/>
              <a:t>A§LôWùUpXôm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T±jÕ</a:t>
            </a:r>
            <a:r>
              <a:rPr lang="en-IN" dirty="0"/>
              <a:t> ®</a:t>
            </a:r>
            <a:r>
              <a:rPr lang="en-IN" dirty="0" err="1"/>
              <a:t>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43A66-90D4-4055-8BCF-6639B1038EA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ÛûY«p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\</a:t>
            </a:r>
            <a:r>
              <a:rPr lang="en-IN" dirty="0" err="1"/>
              <a:t>kÕ</a:t>
            </a:r>
            <a:r>
              <a:rPr lang="en-IN" dirty="0"/>
              <a:t> ®</a:t>
            </a:r>
            <a:r>
              <a:rPr lang="en-IN" dirty="0" err="1"/>
              <a:t>hPôo</a:t>
            </a:r>
            <a:endParaRPr lang="en-IN" dirty="0"/>
          </a:p>
          <a:p>
            <a:r>
              <a:rPr lang="en-IN" dirty="0" err="1"/>
              <a:t>LôXôúX</a:t>
            </a:r>
            <a:r>
              <a:rPr lang="en-IN" dirty="0"/>
              <a:t> ª§</a:t>
            </a:r>
            <a:r>
              <a:rPr lang="en-IN" dirty="0" err="1"/>
              <a:t>jÕ</a:t>
            </a:r>
            <a:r>
              <a:rPr lang="en-IN" dirty="0"/>
              <a:t> ®</a:t>
            </a:r>
            <a:r>
              <a:rPr lang="en-IN" dirty="0" err="1"/>
              <a:t>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120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2020-11-03T10:05:32Z</dcterms:modified>
</cp:coreProperties>
</file>