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69336-7E70-4CBC-9DC4-0FCE2F41F4C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CWô_ô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ùNp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KNu</a:t>
            </a:r>
            <a:r>
              <a:rPr lang="en-IN" dirty="0"/>
              <a:t>]ô ¸Rm </a:t>
            </a:r>
            <a:r>
              <a:rPr lang="en-IN" dirty="0" err="1"/>
              <a:t>TôÓúYôm</a:t>
            </a:r>
            <a:r>
              <a:rPr lang="en-IN" dirty="0"/>
              <a:t> </a:t>
            </a:r>
            <a:r>
              <a:rPr lang="en-IN" sz="4400" dirty="0" err="1"/>
              <a:t>úYLm</a:t>
            </a:r>
            <a:r>
              <a:rPr lang="en-IN" sz="4400" dirty="0"/>
              <a:t> </a:t>
            </a:r>
            <a:r>
              <a:rPr lang="en-IN" sz="4400" dirty="0" err="1"/>
              <a:t>ùNu±ÓúYôm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C83E0-7CBB-4D8A-8EF8-1472657A983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ù_VúU</a:t>
            </a:r>
            <a:r>
              <a:rPr lang="en-IN" dirty="0"/>
              <a:t> </a:t>
            </a:r>
          </a:p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SUdúL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7883E-763A-4243-9D41-311C2F3F9EE8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Õ§U¡ûU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Õ§U¡ûU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B3B6D-AB50-4CDC-A961-49B3043080F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CWô_ô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CWô_ô</a:t>
            </a:r>
            <a:r>
              <a:rPr lang="en-IN" dirty="0"/>
              <a:t> </a:t>
            </a:r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úTôt±ÓúYôm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006A-B06D-42BD-903E-FC545E5FFFC4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ãrkÕ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</a:p>
          <a:p>
            <a:r>
              <a:rPr lang="en-IN" dirty="0" err="1"/>
              <a:t>ùRôpûX</a:t>
            </a:r>
            <a:r>
              <a:rPr lang="en-IN" dirty="0"/>
              <a:t> </a:t>
            </a:r>
            <a:r>
              <a:rPr lang="en-IN" dirty="0" err="1"/>
              <a:t>LxPeLs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218E3-BE99-4EB9-9D15-84A7B482810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TVØm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LXdLm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SmØPú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19F6E-5ECA-4198-AE9B-69EE865F86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úVôoRô²u </a:t>
            </a:r>
            <a:r>
              <a:rPr lang="en-IN" dirty="0" err="1"/>
              <a:t>ùYs</a:t>
            </a:r>
            <a:r>
              <a:rPr lang="en-IN" dirty="0"/>
              <a:t>[m </a:t>
            </a:r>
            <a:r>
              <a:rPr lang="en-IN" dirty="0" err="1"/>
              <a:t>YkRôÛm</a:t>
            </a:r>
            <a:r>
              <a:rPr lang="en-IN" dirty="0"/>
              <a:t> </a:t>
            </a:r>
          </a:p>
          <a:p>
            <a:r>
              <a:rPr lang="en-IN" dirty="0" err="1"/>
              <a:t>G¬úLô</a:t>
            </a:r>
            <a:r>
              <a:rPr lang="en-IN" dirty="0"/>
              <a:t> </a:t>
            </a:r>
            <a:r>
              <a:rPr lang="en-IN" dirty="0" err="1"/>
              <a:t>úLôhûP</a:t>
            </a:r>
            <a:r>
              <a:rPr lang="en-IN" dirty="0"/>
              <a:t> </a:t>
            </a:r>
            <a:r>
              <a:rPr lang="en-IN" dirty="0" err="1"/>
              <a:t>G§o</a:t>
            </a:r>
            <a:r>
              <a:rPr lang="en-IN" dirty="0"/>
              <a:t> ¨u\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CD0CC-A0DD-4647-A434-4FC81EAD4CBE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TVØªpûX</a:t>
            </a:r>
            <a:r>
              <a:rPr lang="en-IN" dirty="0"/>
              <a:t> </a:t>
            </a:r>
            <a:r>
              <a:rPr lang="en-IN" dirty="0" err="1"/>
              <a:t>LXdLªpûX</a:t>
            </a:r>
            <a:endParaRPr lang="en-IN" dirty="0"/>
          </a:p>
          <a:p>
            <a:r>
              <a:rPr lang="en-IN" dirty="0" err="1"/>
              <a:t>ÁhTo</a:t>
            </a:r>
            <a:r>
              <a:rPr lang="en-IN" dirty="0"/>
              <a:t> </a:t>
            </a:r>
            <a:r>
              <a:rPr lang="en-IN" dirty="0" err="1"/>
              <a:t>SmØPú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2020-11-08T01:11:19Z</dcterms:modified>
</cp:coreProperties>
</file>