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BA65C-91DB-44E8-9309-6E996E3225AB}"/>
              </a:ext>
            </a:extLst>
          </p:cNvPr>
          <p:cNvSpPr txBox="1"/>
          <p:nvPr/>
        </p:nvSpPr>
        <p:spPr>
          <a:xfrm>
            <a:off x="-1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Es[j§p ¸Rm TôÓúYu (3)</a:t>
            </a:r>
          </a:p>
          <a:p>
            <a:r>
              <a:rPr lang="en-IN" dirty="0" err="1"/>
              <a:t>Wô_ô</a:t>
            </a:r>
            <a:r>
              <a:rPr lang="en-IN" dirty="0"/>
              <a:t>§ </a:t>
            </a:r>
            <a:r>
              <a:rPr lang="en-IN" dirty="0" err="1"/>
              <a:t>Wô_àdúL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56ABF-C581-4186-BED0-91BD1DA81C3A}"/>
              </a:ext>
            </a:extLst>
          </p:cNvPr>
          <p:cNvSpPr txBox="1"/>
          <p:nvPr/>
        </p:nvSpPr>
        <p:spPr>
          <a:xfrm>
            <a:off x="0" y="54065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>
                <a:latin typeface="Tamil Bible" pitchFamily="2" charset="0"/>
              </a:rPr>
              <a:t>na</a:t>
            </a:r>
            <a:r>
              <a:rPr lang="en-IN" dirty="0" err="1"/>
              <a:t>úLôYô</a:t>
            </a:r>
            <a:r>
              <a:rPr lang="en-IN" dirty="0"/>
              <a:t> </a:t>
            </a:r>
            <a:r>
              <a:rPr lang="en-IN" dirty="0" err="1"/>
              <a:t>ÂúWûV</a:t>
            </a:r>
            <a:r>
              <a:rPr lang="en-IN" dirty="0"/>
              <a:t> </a:t>
            </a:r>
            <a:r>
              <a:rPr lang="en-IN" dirty="0" err="1"/>
              <a:t>ùLôiPô¥ÓúYu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sz="4000" dirty="0" err="1">
                <a:latin typeface="Tamil Bible" pitchFamily="2" charset="0"/>
              </a:rPr>
              <a:t>Ngh</a:t>
            </a:r>
            <a:r>
              <a:rPr lang="en-IN" sz="4000" dirty="0">
                <a:latin typeface="Tamil Bible" pitchFamily="2" charset="0"/>
              </a:rPr>
              <a:t>\</a:t>
            </a:r>
            <a:r>
              <a:rPr lang="en-IN" sz="4000" dirty="0" err="1">
                <a:latin typeface="Tamil Bible" pitchFamily="2" charset="0"/>
              </a:rPr>
              <a:t>pg;ghNu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FDC16-E0B4-4573-9CCE-86C21F89969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>
                <a:latin typeface="Tamil Bible" pitchFamily="2" charset="0"/>
              </a:rPr>
              <a:t>na</a:t>
            </a:r>
            <a:r>
              <a:rPr lang="en-IN" dirty="0" err="1"/>
              <a:t>úLôYô</a:t>
            </a:r>
            <a:r>
              <a:rPr lang="en-IN" dirty="0"/>
              <a:t> </a:t>
            </a:r>
            <a:r>
              <a:rPr lang="en-IN" dirty="0" err="1"/>
              <a:t>WôlTôûY</a:t>
            </a:r>
            <a:r>
              <a:rPr lang="en-IN" dirty="0"/>
              <a:t> </a:t>
            </a:r>
            <a:r>
              <a:rPr lang="en-IN" dirty="0" err="1"/>
              <a:t>ùLôiPô¥ÓúYu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T¬Lô</a:t>
            </a:r>
            <a:r>
              <a:rPr lang="en-IN" dirty="0"/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B993A-8328-454F-B84F-3449B34AD1A7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>
                <a:latin typeface="Tamil Bible" pitchFamily="2" charset="0"/>
              </a:rPr>
              <a:t>na</a:t>
            </a:r>
            <a:r>
              <a:rPr lang="en-IN" dirty="0" err="1"/>
              <a:t>úLôYô</a:t>
            </a:r>
            <a:r>
              <a:rPr lang="en-IN" dirty="0"/>
              <a:t> ¨£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ùLôiPô¥ÓúYu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ù_Vd</a:t>
            </a:r>
            <a:r>
              <a:rPr lang="en-IN" dirty="0"/>
              <a:t> </a:t>
            </a:r>
            <a:r>
              <a:rPr lang="en-IN" dirty="0" err="1"/>
              <a:t>ùLô¥úV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360A8-3669-4391-AB86-F73287C4403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>
                <a:latin typeface="Tamil Bible" pitchFamily="2" charset="0"/>
              </a:rPr>
              <a:t>na</a:t>
            </a:r>
            <a:r>
              <a:rPr lang="en-IN" dirty="0" err="1"/>
              <a:t>úLôYô</a:t>
            </a:r>
            <a:r>
              <a:rPr lang="en-IN" dirty="0"/>
              <a:t> `</a:t>
            </a:r>
            <a:r>
              <a:rPr lang="en-IN" dirty="0" err="1"/>
              <a:t>mUôûY</a:t>
            </a:r>
            <a:r>
              <a:rPr lang="en-IN" dirty="0"/>
              <a:t> </a:t>
            </a:r>
            <a:r>
              <a:rPr lang="en-IN" dirty="0" err="1"/>
              <a:t>ùLôiPôÓúYu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Ñt</a:t>
            </a:r>
            <a:r>
              <a:rPr lang="en-IN" dirty="0"/>
              <a:t>± ¨t¡\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0956F-48AB-469B-A603-B1E74B5CD14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>
                <a:latin typeface="Tamil Bible" pitchFamily="2" charset="0"/>
              </a:rPr>
              <a:t>na</a:t>
            </a:r>
            <a:r>
              <a:rPr lang="en-IN" dirty="0" err="1"/>
              <a:t>úLôYô</a:t>
            </a:r>
            <a:r>
              <a:rPr lang="en-IN" dirty="0"/>
              <a:t> `</a:t>
            </a:r>
            <a:r>
              <a:rPr lang="en-IN" dirty="0" err="1"/>
              <a:t>ôúXôûU</a:t>
            </a:r>
            <a:r>
              <a:rPr lang="en-IN" dirty="0"/>
              <a:t> </a:t>
            </a:r>
            <a:r>
              <a:rPr lang="en-IN" dirty="0" err="1"/>
              <a:t>ùLôiPô¥ÓúYu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Gu </a:t>
            </a:r>
            <a:r>
              <a:rPr lang="en-IN" dirty="0" err="1"/>
              <a:t>NUôRô</a:t>
            </a:r>
            <a:r>
              <a:rPr lang="en-IN" dirty="0"/>
              <a:t>]</a:t>
            </a:r>
            <a:r>
              <a:rPr lang="en-IN" dirty="0" err="1"/>
              <a:t>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80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2020-11-08T01:12:07Z</dcterms:modified>
</cp:coreProperties>
</file>