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79F29-ED37-4F24-8E8D-D019E83E62D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T¬U[ </a:t>
            </a:r>
            <a:r>
              <a:rPr lang="en-IN" dirty="0" err="1"/>
              <a:t>ûRXUôm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- </a:t>
            </a:r>
            <a:r>
              <a:rPr lang="en-IN" dirty="0" err="1"/>
              <a:t>EkRu</a:t>
            </a:r>
            <a:endParaRPr lang="en-IN" dirty="0"/>
          </a:p>
          <a:p>
            <a:r>
              <a:rPr lang="en-IN" dirty="0" err="1"/>
              <a:t>YôNû</a:t>
            </a:r>
            <a:r>
              <a:rPr lang="en-IN" dirty="0"/>
              <a:t>]</a:t>
            </a:r>
            <a:r>
              <a:rPr lang="en-IN" dirty="0" err="1"/>
              <a:t>Vôp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¨</a:t>
            </a:r>
            <a:r>
              <a:rPr lang="en-IN" dirty="0" err="1"/>
              <a:t>Wl×úU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7C1AB-F527-4278-A990-90A1F4AD00E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ÕxP</a:t>
            </a:r>
            <a:r>
              <a:rPr lang="en-IN" dirty="0"/>
              <a:t> </a:t>
            </a:r>
            <a:r>
              <a:rPr lang="en-IN" dirty="0" err="1"/>
              <a:t>úXôLj§p</a:t>
            </a:r>
            <a:r>
              <a:rPr lang="en-IN" dirty="0"/>
              <a:t> </a:t>
            </a:r>
            <a:r>
              <a:rPr lang="en-IN" dirty="0" err="1"/>
              <a:t>TôÓ</a:t>
            </a:r>
            <a:r>
              <a:rPr lang="en-IN" dirty="0"/>
              <a:t> </a:t>
            </a:r>
            <a:r>
              <a:rPr lang="en-IN" dirty="0" err="1"/>
              <a:t>N¡j§P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RôÚúU</a:t>
            </a:r>
            <a:r>
              <a:rPr lang="en-IN" dirty="0"/>
              <a:t> </a:t>
            </a:r>
            <a:r>
              <a:rPr lang="en-IN" dirty="0" err="1"/>
              <a:t>EmU¥ûU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C6DBE-5E8B-479A-914D-CE21D2684CE7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TWU </a:t>
            </a:r>
            <a:r>
              <a:rPr lang="en-IN" dirty="0" err="1"/>
              <a:t>úRNm</a:t>
            </a:r>
            <a:r>
              <a:rPr lang="en-IN" dirty="0"/>
              <a:t> </a:t>
            </a:r>
            <a:r>
              <a:rPr lang="en-IN" dirty="0" err="1"/>
              <a:t>úNok§P</a:t>
            </a:r>
            <a:r>
              <a:rPr lang="en-IN" dirty="0"/>
              <a:t> </a:t>
            </a:r>
            <a:r>
              <a:rPr lang="en-IN" dirty="0" err="1"/>
              <a:t>YôgûNVôp</a:t>
            </a:r>
            <a:r>
              <a:rPr lang="en-IN" dirty="0"/>
              <a:t> Gu Es[</a:t>
            </a:r>
            <a:r>
              <a:rPr lang="en-IN" dirty="0" err="1"/>
              <a:t>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0343C-6436-4557-A498-F253FDE38400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úNôokÕ</a:t>
            </a:r>
            <a:r>
              <a:rPr lang="en-IN" dirty="0"/>
              <a:t> </a:t>
            </a:r>
            <a:r>
              <a:rPr lang="en-IN" dirty="0" err="1"/>
              <a:t>úTôÏúR</a:t>
            </a:r>
            <a:r>
              <a:rPr lang="en-IN" dirty="0"/>
              <a:t> </a:t>
            </a:r>
            <a:r>
              <a:rPr lang="en-IN" dirty="0" err="1"/>
              <a:t>úYLm</a:t>
            </a:r>
            <a:r>
              <a:rPr lang="en-IN" dirty="0"/>
              <a:t> </a:t>
            </a:r>
            <a:r>
              <a:rPr lang="en-IN" dirty="0" err="1"/>
              <a:t>YôÚúU</a:t>
            </a:r>
            <a:endParaRPr lang="en-IN" dirty="0"/>
          </a:p>
          <a:p>
            <a:r>
              <a:rPr lang="en-IN" dirty="0" err="1"/>
              <a:t>EkRû</a:t>
            </a:r>
            <a:r>
              <a:rPr lang="en-IN" dirty="0"/>
              <a:t>]d </a:t>
            </a:r>
            <a:r>
              <a:rPr lang="en-IN" dirty="0" err="1"/>
              <a:t>LôÔm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YÚúUô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B3CD3-8AF7-4463-9484-B618C1BB6A5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YôNû</a:t>
            </a:r>
            <a:r>
              <a:rPr lang="en-IN" dirty="0"/>
              <a:t>] Å£P StL²Rk§P</a:t>
            </a:r>
          </a:p>
          <a:p>
            <a:r>
              <a:rPr lang="en-IN" dirty="0" err="1"/>
              <a:t>Emªp</a:t>
            </a:r>
            <a:r>
              <a:rPr lang="en-IN" dirty="0"/>
              <a:t> ¨</a:t>
            </a:r>
            <a:r>
              <a:rPr lang="en-IN" dirty="0" err="1"/>
              <a:t>ûXj§Óm</a:t>
            </a:r>
            <a:r>
              <a:rPr lang="en-IN" dirty="0"/>
              <a:t> </a:t>
            </a:r>
            <a:r>
              <a:rPr lang="en-IN" dirty="0" err="1"/>
              <a:t>ùLô¥Vôn</a:t>
            </a:r>
            <a:r>
              <a:rPr lang="en-IN" dirty="0"/>
              <a:t> </a:t>
            </a:r>
            <a:r>
              <a:rPr lang="en-IN" dirty="0" err="1"/>
              <a:t>Uôtßm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E20A7-8227-4092-AECA-72022F1196FE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ûXjÕ</a:t>
            </a:r>
            <a:r>
              <a:rPr lang="en-IN" dirty="0"/>
              <a:t> </a:t>
            </a:r>
            <a:r>
              <a:rPr lang="en-IN" dirty="0" err="1"/>
              <a:t>YôÝm</a:t>
            </a:r>
            <a:r>
              <a:rPr lang="en-IN" dirty="0"/>
              <a:t> ¡</a:t>
            </a:r>
            <a:r>
              <a:rPr lang="en-IN" dirty="0" err="1"/>
              <a:t>ÚûTûV</a:t>
            </a:r>
            <a:r>
              <a:rPr lang="en-IN" dirty="0"/>
              <a:t> ¨</a:t>
            </a:r>
            <a:r>
              <a:rPr lang="en-IN" dirty="0" err="1"/>
              <a:t>RùU</a:t>
            </a:r>
            <a:r>
              <a:rPr lang="en-IN" dirty="0"/>
              <a:t>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Rk§Óm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C3C67-2A6E-4FB4-BB6C-7E27584345F4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AûXLPp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G§ojÕ</a:t>
            </a:r>
            <a:r>
              <a:rPr lang="en-IN" dirty="0"/>
              <a:t> </a:t>
            </a:r>
            <a:r>
              <a:rPr lang="en-IN" dirty="0" err="1"/>
              <a:t>Yk§Óm</a:t>
            </a:r>
            <a:endParaRPr lang="en-IN" dirty="0"/>
          </a:p>
          <a:p>
            <a:r>
              <a:rPr lang="en-IN" dirty="0"/>
              <a:t>TX®R </a:t>
            </a:r>
            <a:r>
              <a:rPr lang="en-IN" dirty="0" err="1"/>
              <a:t>úNôRû</a:t>
            </a:r>
            <a:r>
              <a:rPr lang="en-IN" dirty="0"/>
              <a:t>] </a:t>
            </a:r>
            <a:r>
              <a:rPr lang="en-IN" dirty="0" err="1"/>
              <a:t>RôeL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RôÚm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FE830-D257-4707-B9F0-557EE18B6D90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©¥</a:t>
            </a:r>
            <a:r>
              <a:rPr lang="en-IN" dirty="0" err="1"/>
              <a:t>j§P</a:t>
            </a:r>
            <a:r>
              <a:rPr lang="en-IN" dirty="0"/>
              <a:t> </a:t>
            </a:r>
            <a:r>
              <a:rPr lang="en-IN" dirty="0" err="1"/>
              <a:t>EmúUôÓ</a:t>
            </a:r>
            <a:r>
              <a:rPr lang="en-IN" dirty="0"/>
              <a:t> </a:t>
            </a:r>
            <a:r>
              <a:rPr lang="en-IN" dirty="0" err="1"/>
              <a:t>SPk§P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95CD7-9739-40C6-AA89-230DAC245E1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Y¯Rû</a:t>
            </a:r>
            <a:r>
              <a:rPr lang="en-IN" dirty="0"/>
              <a:t>]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Lôj§P</a:t>
            </a:r>
            <a:endParaRPr lang="en-IN" dirty="0"/>
          </a:p>
          <a:p>
            <a:r>
              <a:rPr lang="en-IN" dirty="0" err="1"/>
              <a:t>EmUÚs</a:t>
            </a:r>
            <a:r>
              <a:rPr lang="en-IN" dirty="0"/>
              <a:t> </a:t>
            </a:r>
            <a:r>
              <a:rPr lang="en-IN" dirty="0" err="1"/>
              <a:t>RôÚúU</a:t>
            </a:r>
            <a:r>
              <a:rPr lang="en-IN" dirty="0"/>
              <a:t> </a:t>
            </a:r>
            <a:r>
              <a:rPr lang="en-IN" dirty="0" err="1"/>
              <a:t>Emªp</a:t>
            </a:r>
            <a:r>
              <a:rPr lang="en-IN" dirty="0"/>
              <a:t> </a:t>
            </a:r>
            <a:r>
              <a:rPr lang="en-IN" dirty="0" err="1"/>
              <a:t>YôÝúYu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1458D-4036-452D-B515-028523660C3F}"/>
              </a:ext>
            </a:extLst>
          </p:cNvPr>
          <p:cNvSpPr txBox="1"/>
          <p:nvPr/>
        </p:nvSpPr>
        <p:spPr>
          <a:xfrm>
            <a:off x="-1" y="5746353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ÑUkÕúU</a:t>
            </a:r>
            <a:r>
              <a:rPr lang="en-IN" dirty="0"/>
              <a:t> </a:t>
            </a:r>
            <a:r>
              <a:rPr lang="en-IN" dirty="0" err="1"/>
              <a:t>EkRû</a:t>
            </a:r>
            <a:r>
              <a:rPr lang="en-IN" dirty="0"/>
              <a:t>]</a:t>
            </a:r>
            <a:r>
              <a:rPr lang="en-IN" dirty="0" err="1"/>
              <a:t>l©u</a:t>
            </a:r>
            <a:r>
              <a:rPr lang="en-IN" dirty="0"/>
              <a:t> </a:t>
            </a:r>
            <a:r>
              <a:rPr lang="en-IN" dirty="0" err="1"/>
              <a:t>ùNu±P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0D847-77D9-4CC2-A162-1B39CD69D31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UôÞm</a:t>
            </a:r>
            <a:r>
              <a:rPr lang="en-IN" dirty="0"/>
              <a:t> </a:t>
            </a:r>
            <a:r>
              <a:rPr lang="en-IN" dirty="0" err="1"/>
              <a:t>UôkRodLôn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ù_©</a:t>
            </a:r>
            <a:r>
              <a:rPr lang="en-IN" dirty="0" err="1"/>
              <a:t>j§P</a:t>
            </a:r>
            <a:endParaRPr lang="en-IN" dirty="0"/>
          </a:p>
          <a:p>
            <a:r>
              <a:rPr lang="en-IN" dirty="0" err="1"/>
              <a:t>SôÞm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TôRjûR</a:t>
            </a:r>
            <a:r>
              <a:rPr lang="en-IN" dirty="0"/>
              <a:t> </a:t>
            </a:r>
            <a:r>
              <a:rPr lang="en-IN" dirty="0" err="1"/>
              <a:t>SôÓm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RôÚm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CB252-F27C-4C6F-B1F0-749CCBBC4ABC}"/>
              </a:ext>
            </a:extLst>
          </p:cNvPr>
          <p:cNvSpPr txBox="1"/>
          <p:nvPr/>
        </p:nvSpPr>
        <p:spPr>
          <a:xfrm>
            <a:off x="0" y="576313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LxP</a:t>
            </a:r>
            <a:r>
              <a:rPr lang="en-IN" dirty="0"/>
              <a:t> </a:t>
            </a:r>
            <a:r>
              <a:rPr lang="en-IN" dirty="0" err="1"/>
              <a:t>SxPm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</a:t>
            </a:r>
            <a:r>
              <a:rPr lang="en-IN" dirty="0" err="1"/>
              <a:t>TôdVUôL</a:t>
            </a:r>
            <a:r>
              <a:rPr lang="en-IN" dirty="0"/>
              <a:t> </a:t>
            </a:r>
            <a:r>
              <a:rPr lang="en-IN" dirty="0" err="1"/>
              <a:t>GiÔúYu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156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2020-11-08T01:14:09Z</dcterms:modified>
</cp:coreProperties>
</file>