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BCD59-48EF-4F9B-8B45-2871DF5C43E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U]m U¡rkÕ §]m ×LrkÕ</a:t>
            </a:r>
          </a:p>
          <a:p>
            <a:r>
              <a:rPr lang="en-IN" dirty="0" err="1"/>
              <a:t>B®«p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AD21C-638F-4D0F-9FE2-25C9E670751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</a:t>
            </a:r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CWô_u</a:t>
            </a:r>
            <a:endParaRPr lang="en-IN" dirty="0"/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A2260-FA0B-48FF-B388-E7EE608BD7F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C6B80-0C09-4999-907A-6C1CFFAED9B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BVjRUô¡ÓúYôm</a:t>
            </a:r>
            <a:r>
              <a:rPr lang="en-IN" dirty="0"/>
              <a:t> </a:t>
            </a:r>
            <a:r>
              <a:rPr lang="en-IN" dirty="0" err="1"/>
              <a:t>SôúU</a:t>
            </a:r>
            <a:endParaRPr lang="en-IN" dirty="0"/>
          </a:p>
          <a:p>
            <a:r>
              <a:rPr lang="en-IN" dirty="0" err="1"/>
              <a:t>AVWôÕ</a:t>
            </a:r>
            <a:r>
              <a:rPr lang="en-IN" dirty="0"/>
              <a:t> </a:t>
            </a:r>
            <a:r>
              <a:rPr lang="en-IN" dirty="0" err="1"/>
              <a:t>EûZj§ÓúYôm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F640-C321-4720-9BD8-0B807252CA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Õ§ </a:t>
            </a:r>
            <a:r>
              <a:rPr lang="en-IN" dirty="0" err="1"/>
              <a:t>Tô¥ÓúYôm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31A53-0AC7-4F8F-841C-4C1FB96249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ÑYôNm</a:t>
            </a:r>
            <a:r>
              <a:rPr lang="en-IN" dirty="0"/>
              <a:t>. Au×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 err="1"/>
              <a:t>EX¡û</a:t>
            </a:r>
            <a:r>
              <a:rPr lang="en-IN" dirty="0"/>
              <a:t>] ù_«</a:t>
            </a:r>
            <a:r>
              <a:rPr lang="en-IN" dirty="0" err="1"/>
              <a:t>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7A4E3-0BFA-403D-BCDF-E7886F94C88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U¡ûUûV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EX¡û</a:t>
            </a:r>
            <a:r>
              <a:rPr lang="en-IN" dirty="0"/>
              <a:t>] U\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KhPj§p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D8FC4-98B4-4F06-8779-28E9DB6B3F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YN]</a:t>
            </a:r>
            <a:r>
              <a:rPr lang="en-IN" dirty="0" err="1"/>
              <a:t>eLs</a:t>
            </a:r>
            <a:r>
              <a:rPr lang="en-IN" dirty="0"/>
              <a:t> ¨û\</a:t>
            </a:r>
            <a:r>
              <a:rPr lang="en-IN" dirty="0" err="1"/>
              <a:t>úYßm</a:t>
            </a:r>
            <a:r>
              <a:rPr lang="en-IN" dirty="0"/>
              <a:t> </a:t>
            </a:r>
            <a:r>
              <a:rPr lang="en-IN" dirty="0" err="1"/>
              <a:t>LûP£LôXm</a:t>
            </a:r>
            <a:endParaRPr lang="en-IN" dirty="0"/>
          </a:p>
          <a:p>
            <a:r>
              <a:rPr lang="en-IN" dirty="0"/>
              <a:t>LÚj§²p </a:t>
            </a:r>
            <a:r>
              <a:rPr lang="en-IN" dirty="0" err="1"/>
              <a:t>ùLôi¥ÓúYôm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A74CE-4C7E-4E39-9087-26B064691A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ËYÑPùWô</a:t>
            </a:r>
            <a:r>
              <a:rPr lang="en-IN" dirty="0"/>
              <a:t>° </a:t>
            </a:r>
            <a:r>
              <a:rPr lang="en-IN" dirty="0" err="1"/>
              <a:t>ThPVm</a:t>
            </a:r>
            <a:r>
              <a:rPr lang="en-IN" dirty="0"/>
              <a:t> </a:t>
            </a:r>
            <a:r>
              <a:rPr lang="en-IN" dirty="0" err="1"/>
              <a:t>Hk</a:t>
            </a:r>
            <a:r>
              <a:rPr lang="en-IN" dirty="0"/>
              <a:t>§</a:t>
            </a:r>
          </a:p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BD965-6486-460B-BAA3-06F2AC1B18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B®«u YWeLs VôÜúU ùTtß</a:t>
            </a:r>
          </a:p>
          <a:p>
            <a:r>
              <a:rPr lang="en-IN" dirty="0" err="1"/>
              <a:t>ú_ô§Vôn</a:t>
            </a:r>
            <a:r>
              <a:rPr lang="en-IN" dirty="0"/>
              <a:t> ®[</a:t>
            </a:r>
            <a:r>
              <a:rPr lang="en-IN" dirty="0" err="1"/>
              <a:t>e¡ÓúYôm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139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2020-11-08T01:15:02Z</dcterms:modified>
</cp:coreProperties>
</file>