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26:00.354" v="1235" actId="1036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mod">
        <pc:chgData name="Samson Christopher" userId="6a13b5f1e64a53ae" providerId="LiveId" clId="{FF2D30E4-08D9-41FD-9015-DD74857C926E}" dt="2020-03-01T04:23:31.003" v="827" actId="1036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modSp add mod">
        <pc:chgData name="Samson Christopher" userId="6a13b5f1e64a53ae" providerId="LiveId" clId="{FF2D30E4-08D9-41FD-9015-DD74857C926E}" dt="2020-03-01T04:23:47.765" v="878" actId="1036"/>
        <pc:sldMkLst>
          <pc:docMk/>
          <pc:sldMk cId="233916523" sldId="325"/>
        </pc:sldMkLst>
        <pc:spChg chg="add mod">
          <ac:chgData name="Samson Christopher" userId="6a13b5f1e64a53ae" providerId="LiveId" clId="{FF2D30E4-08D9-41FD-9015-DD74857C926E}" dt="2020-03-01T04:23:47.765" v="878" actId="1036"/>
          <ac:spMkLst>
            <pc:docMk/>
            <pc:sldMk cId="233916523" sldId="325"/>
            <ac:spMk id="2" creationId="{5B785F86-562F-43CB-8772-7C2D5369BD27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mod">
        <pc:chgData name="Samson Christopher" userId="6a13b5f1e64a53ae" providerId="LiveId" clId="{FF2D30E4-08D9-41FD-9015-DD74857C926E}" dt="2020-03-01T04:24:17.649" v="943" actId="1036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24:28.157" v="990" actId="1036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mod">
        <pc:chgData name="Samson Christopher" userId="6a13b5f1e64a53ae" providerId="LiveId" clId="{FF2D30E4-08D9-41FD-9015-DD74857C926E}" dt="2020-03-01T04:24:59.449" v="1043" actId="1035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mod">
        <pc:chgData name="Samson Christopher" userId="6a13b5f1e64a53ae" providerId="LiveId" clId="{FF2D30E4-08D9-41FD-9015-DD74857C926E}" dt="2020-03-01T04:25:10.292" v="1090" actId="1036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mod">
        <pc:chgData name="Samson Christopher" userId="6a13b5f1e64a53ae" providerId="LiveId" clId="{FF2D30E4-08D9-41FD-9015-DD74857C926E}" dt="2020-03-01T04:25:22.571" v="1134" actId="1035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25:44.217" v="1191" actId="1036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26:00.354" v="1235" actId="1036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DFD4374-6FBD-4A37-8787-9254B58417A4}"/>
    <pc:docChg chg="modSld">
      <pc:chgData name="Samson Christopher" userId="6a13b5f1e64a53ae" providerId="LiveId" clId="{0DFD4374-6FBD-4A37-8787-9254B58417A4}" dt="2020-07-09T20:17:21.020" v="108" actId="1035"/>
      <pc:docMkLst>
        <pc:docMk/>
      </pc:docMkLst>
      <pc:sldChg chg="modSp mod">
        <pc:chgData name="Samson Christopher" userId="6a13b5f1e64a53ae" providerId="LiveId" clId="{0DFD4374-6FBD-4A37-8787-9254B58417A4}" dt="2020-07-09T20:16:17.226" v="12" actId="1035"/>
        <pc:sldMkLst>
          <pc:docMk/>
          <pc:sldMk cId="1383567175" sldId="324"/>
        </pc:sldMkLst>
        <pc:spChg chg="mod">
          <ac:chgData name="Samson Christopher" userId="6a13b5f1e64a53ae" providerId="LiveId" clId="{0DFD4374-6FBD-4A37-8787-9254B58417A4}" dt="2020-07-09T20:16:17.226" v="12" actId="1035"/>
          <ac:spMkLst>
            <pc:docMk/>
            <pc:sldMk cId="1383567175" sldId="324"/>
            <ac:spMk id="3" creationId="{7D616231-2280-4F7A-A85C-0A6DC61C2F63}"/>
          </ac:spMkLst>
        </pc:spChg>
      </pc:sldChg>
      <pc:sldChg chg="modSp mod">
        <pc:chgData name="Samson Christopher" userId="6a13b5f1e64a53ae" providerId="LiveId" clId="{0DFD4374-6FBD-4A37-8787-9254B58417A4}" dt="2020-07-09T20:16:30.030" v="25" actId="1036"/>
        <pc:sldMkLst>
          <pc:docMk/>
          <pc:sldMk cId="233916523" sldId="325"/>
        </pc:sldMkLst>
        <pc:spChg chg="mod">
          <ac:chgData name="Samson Christopher" userId="6a13b5f1e64a53ae" providerId="LiveId" clId="{0DFD4374-6FBD-4A37-8787-9254B58417A4}" dt="2020-07-09T20:16:30.030" v="25" actId="1036"/>
          <ac:spMkLst>
            <pc:docMk/>
            <pc:sldMk cId="233916523" sldId="325"/>
            <ac:spMk id="2" creationId="{5B785F86-562F-43CB-8772-7C2D5369BD27}"/>
          </ac:spMkLst>
        </pc:spChg>
      </pc:sldChg>
      <pc:sldChg chg="modSp mod">
        <pc:chgData name="Samson Christopher" userId="6a13b5f1e64a53ae" providerId="LiveId" clId="{0DFD4374-6FBD-4A37-8787-9254B58417A4}" dt="2020-07-09T20:16:36.705" v="30" actId="1036"/>
        <pc:sldMkLst>
          <pc:docMk/>
          <pc:sldMk cId="3587351786" sldId="326"/>
        </pc:sldMkLst>
        <pc:spChg chg="mod">
          <ac:chgData name="Samson Christopher" userId="6a13b5f1e64a53ae" providerId="LiveId" clId="{0DFD4374-6FBD-4A37-8787-9254B58417A4}" dt="2020-07-09T20:16:36.705" v="30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modSp mod">
        <pc:chgData name="Samson Christopher" userId="6a13b5f1e64a53ae" providerId="LiveId" clId="{0DFD4374-6FBD-4A37-8787-9254B58417A4}" dt="2020-07-09T20:16:43.077" v="42" actId="1036"/>
        <pc:sldMkLst>
          <pc:docMk/>
          <pc:sldMk cId="2812105166" sldId="327"/>
        </pc:sldMkLst>
        <pc:spChg chg="mod">
          <ac:chgData name="Samson Christopher" userId="6a13b5f1e64a53ae" providerId="LiveId" clId="{0DFD4374-6FBD-4A37-8787-9254B58417A4}" dt="2020-07-09T20:16:43.077" v="42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modSp mod">
        <pc:chgData name="Samson Christopher" userId="6a13b5f1e64a53ae" providerId="LiveId" clId="{0DFD4374-6FBD-4A37-8787-9254B58417A4}" dt="2020-07-09T20:16:49.321" v="48" actId="1036"/>
        <pc:sldMkLst>
          <pc:docMk/>
          <pc:sldMk cId="1251012577" sldId="328"/>
        </pc:sldMkLst>
        <pc:spChg chg="mod">
          <ac:chgData name="Samson Christopher" userId="6a13b5f1e64a53ae" providerId="LiveId" clId="{0DFD4374-6FBD-4A37-8787-9254B58417A4}" dt="2020-07-09T20:16:49.321" v="48" actId="1036"/>
          <ac:spMkLst>
            <pc:docMk/>
            <pc:sldMk cId="1251012577" sldId="328"/>
            <ac:spMk id="2" creationId="{98EB7D4A-EE6B-494A-B718-9285684347D7}"/>
          </ac:spMkLst>
        </pc:spChg>
      </pc:sldChg>
      <pc:sldChg chg="modSp mod">
        <pc:chgData name="Samson Christopher" userId="6a13b5f1e64a53ae" providerId="LiveId" clId="{0DFD4374-6FBD-4A37-8787-9254B58417A4}" dt="2020-07-09T20:16:57.639" v="63" actId="1036"/>
        <pc:sldMkLst>
          <pc:docMk/>
          <pc:sldMk cId="1364580529" sldId="329"/>
        </pc:sldMkLst>
        <pc:spChg chg="mod">
          <ac:chgData name="Samson Christopher" userId="6a13b5f1e64a53ae" providerId="LiveId" clId="{0DFD4374-6FBD-4A37-8787-9254B58417A4}" dt="2020-07-09T20:16:57.639" v="63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modSp mod">
        <pc:chgData name="Samson Christopher" userId="6a13b5f1e64a53ae" providerId="LiveId" clId="{0DFD4374-6FBD-4A37-8787-9254B58417A4}" dt="2020-07-09T20:17:05.437" v="86" actId="1036"/>
        <pc:sldMkLst>
          <pc:docMk/>
          <pc:sldMk cId="2311151694" sldId="330"/>
        </pc:sldMkLst>
        <pc:spChg chg="mod">
          <ac:chgData name="Samson Christopher" userId="6a13b5f1e64a53ae" providerId="LiveId" clId="{0DFD4374-6FBD-4A37-8787-9254B58417A4}" dt="2020-07-09T20:17:05.437" v="86" actId="1036"/>
          <ac:spMkLst>
            <pc:docMk/>
            <pc:sldMk cId="2311151694" sldId="330"/>
            <ac:spMk id="2" creationId="{21B7F58E-F1E8-4134-B893-C15318046C35}"/>
          </ac:spMkLst>
        </pc:spChg>
      </pc:sldChg>
      <pc:sldChg chg="modSp mod">
        <pc:chgData name="Samson Christopher" userId="6a13b5f1e64a53ae" providerId="LiveId" clId="{0DFD4374-6FBD-4A37-8787-9254B58417A4}" dt="2020-07-09T20:17:15.940" v="100" actId="1035"/>
        <pc:sldMkLst>
          <pc:docMk/>
          <pc:sldMk cId="3588067030" sldId="331"/>
        </pc:sldMkLst>
        <pc:spChg chg="mod">
          <ac:chgData name="Samson Christopher" userId="6a13b5f1e64a53ae" providerId="LiveId" clId="{0DFD4374-6FBD-4A37-8787-9254B58417A4}" dt="2020-07-09T20:17:15.940" v="100" actId="1035"/>
          <ac:spMkLst>
            <pc:docMk/>
            <pc:sldMk cId="3588067030" sldId="331"/>
            <ac:spMk id="2" creationId="{4511D4C5-0B9C-4446-A6C1-8C3579AB43DA}"/>
          </ac:spMkLst>
        </pc:spChg>
      </pc:sldChg>
      <pc:sldChg chg="modSp mod">
        <pc:chgData name="Samson Christopher" userId="6a13b5f1e64a53ae" providerId="LiveId" clId="{0DFD4374-6FBD-4A37-8787-9254B58417A4}" dt="2020-07-09T20:17:21.020" v="108" actId="1035"/>
        <pc:sldMkLst>
          <pc:docMk/>
          <pc:sldMk cId="3096661107" sldId="332"/>
        </pc:sldMkLst>
        <pc:spChg chg="mod">
          <ac:chgData name="Samson Christopher" userId="6a13b5f1e64a53ae" providerId="LiveId" clId="{0DFD4374-6FBD-4A37-8787-9254B58417A4}" dt="2020-07-09T20:17:21.020" v="108" actId="1035"/>
          <ac:spMkLst>
            <pc:docMk/>
            <pc:sldMk cId="3096661107" sldId="332"/>
            <ac:spMk id="2" creationId="{31F84D7A-269F-4085-B188-ECF46E067C8A}"/>
          </ac:spMkLst>
        </pc:spChg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616231-2280-4F7A-A85C-0A6DC61C2F63}"/>
              </a:ext>
            </a:extLst>
          </p:cNvPr>
          <p:cNvSpPr/>
          <p:nvPr/>
        </p:nvSpPr>
        <p:spPr>
          <a:xfrm>
            <a:off x="-1" y="537265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úRY²u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BXVúU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BXVúU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BXVúU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AqYôXVúU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56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785F86-562F-43CB-8772-7C2D5369BD27}"/>
              </a:ext>
            </a:extLst>
          </p:cNvPr>
          <p:cNvSpPr/>
          <p:nvPr/>
        </p:nvSpPr>
        <p:spPr>
          <a:xfrm>
            <a:off x="-1" y="537314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CWjRjRôp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ÁhLlThúPôm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AYÚdLôn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WVUôn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lThúPôm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1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5B74DF-0FDC-4411-8053-64AD96673982}"/>
              </a:ext>
            </a:extLst>
          </p:cNvPr>
          <p:cNvSpPr/>
          <p:nvPr/>
        </p:nvSpPr>
        <p:spPr>
          <a:xfrm>
            <a:off x="-1" y="5376569"/>
            <a:ext cx="12191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úRY²u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B®Vôp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WlTlThúPôm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[L[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_]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5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A1CBF6-79D8-4ED1-8FA0-2F31FC74A95F}"/>
              </a:ext>
            </a:extLst>
          </p:cNvPr>
          <p:cNvSpPr/>
          <p:nvPr/>
        </p:nvSpPr>
        <p:spPr>
          <a:xfrm>
            <a:off x="1524000" y="537266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SmØûPVYoL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AYúW</a:t>
            </a:r>
            <a:r>
              <a:rPr lang="es-E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NÃWj§u</a:t>
            </a:r>
            <a:r>
              <a:rPr lang="es-E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ùNôkRUô</a:t>
            </a:r>
            <a:r>
              <a:rPr lang="es-E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]Yo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0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EB7D4A-EE6B-494A-B718-9285684347D7}"/>
              </a:ext>
            </a:extLst>
          </p:cNvPr>
          <p:cNvSpPr/>
          <p:nvPr/>
        </p:nvSpPr>
        <p:spPr>
          <a:xfrm>
            <a:off x="0" y="5376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Yg£dLlTPôUp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¾hÓlTÓjRôUp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LôjÕd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_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ô§VôL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1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804E75-41C4-4980-B4EF-B69CA2378845}"/>
              </a:ext>
            </a:extLst>
          </p:cNvPr>
          <p:cNvSpPr/>
          <p:nvPr/>
        </p:nvSpPr>
        <p:spPr>
          <a:xfrm>
            <a:off x="0" y="538056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LojRÚdÏs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CûNk§ÚlúTôm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AYÚPu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B®Vô«ÚlúTôm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58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7F58E-F1E8-4134-B893-C15318046C35}"/>
              </a:ext>
            </a:extLst>
          </p:cNvPr>
          <p:cNvSpPr/>
          <p:nvPr/>
        </p:nvSpPr>
        <p:spPr>
          <a:xfrm>
            <a:off x="-1" y="538055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NÃWj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ùNÛj§ÓúYôm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LojRÚdúL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5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11D4C5-0B9C-4446-A6C1-8C3579AB43DA}"/>
              </a:ext>
            </a:extLst>
          </p:cNvPr>
          <p:cNvSpPr/>
          <p:nvPr/>
        </p:nvSpPr>
        <p:spPr>
          <a:xfrm>
            <a:off x="0" y="536524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YÚûL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ùSÚe¡ÓúR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l-PL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AY¬u ©WNu]m ®ûWkúR¡ÓúR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806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F84D7A-269F-4085-B188-ECF46E067C8A}"/>
              </a:ext>
            </a:extLst>
          </p:cNvPr>
          <p:cNvSpPr/>
          <p:nvPr/>
        </p:nvSpPr>
        <p:spPr>
          <a:xfrm>
            <a:off x="-1" y="536622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AûPk§ÓúYôm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UßìTUô¡ÓúYôm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úNok§ÓúYôm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66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142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37</cp:revision>
  <dcterms:created xsi:type="dcterms:W3CDTF">2019-11-02T16:27:41Z</dcterms:created>
  <dcterms:modified xsi:type="dcterms:W3CDTF">2020-07-09T20:17:22Z</dcterms:modified>
</cp:coreProperties>
</file>