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9F16A-B2A9-4FAA-B361-BB74DB96077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Sôu</a:t>
            </a:r>
            <a:r>
              <a:rPr lang="es-ES" dirty="0"/>
              <a:t> </a:t>
            </a:r>
            <a:r>
              <a:rPr lang="es-ES" dirty="0" err="1"/>
              <a:t>YôÝúYu</a:t>
            </a:r>
            <a:r>
              <a:rPr lang="es-ES" dirty="0"/>
              <a:t> </a:t>
            </a:r>
            <a:r>
              <a:rPr lang="es-ES" dirty="0" err="1"/>
              <a:t>CúVÑ®u</a:t>
            </a:r>
            <a:r>
              <a:rPr lang="es-ES" dirty="0"/>
              <a:t> </a:t>
            </a:r>
            <a:r>
              <a:rPr lang="es-ES" dirty="0" err="1"/>
              <a:t>Y¯L°úX</a:t>
            </a:r>
            <a:endParaRPr lang="es-ES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KNu</a:t>
            </a:r>
            <a:r>
              <a:rPr lang="en-IN" dirty="0"/>
              <a:t>]</a:t>
            </a:r>
            <a:r>
              <a:rPr lang="en-IN" dirty="0" err="1"/>
              <a:t>ôúY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45215-0242-493F-A5A3-4BC45D599A33}"/>
              </a:ext>
            </a:extLst>
          </p:cNvPr>
          <p:cNvSpPr txBox="1"/>
          <p:nvPr/>
        </p:nvSpPr>
        <p:spPr>
          <a:xfrm>
            <a:off x="0" y="57715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KNu</a:t>
            </a:r>
            <a:r>
              <a:rPr lang="en-IN" dirty="0"/>
              <a:t>]</a:t>
            </a:r>
            <a:r>
              <a:rPr lang="en-IN" dirty="0" err="1"/>
              <a:t>ôõ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</a:t>
            </a:r>
            <a:r>
              <a:rPr lang="en-IN" dirty="0" err="1"/>
              <a:t>ôõ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</a:t>
            </a:r>
            <a:r>
              <a:rPr lang="en-IN" dirty="0" err="1"/>
              <a:t>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EE0E-DE29-4340-BB04-7F2738709DB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LxPm</a:t>
            </a:r>
            <a:r>
              <a:rPr lang="en-IN" dirty="0"/>
              <a:t> </a:t>
            </a:r>
            <a:r>
              <a:rPr lang="en-IN" dirty="0" err="1"/>
              <a:t>SxPm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ãrk§hPôÛm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 </a:t>
            </a:r>
            <a:r>
              <a:rPr lang="en-IN" dirty="0" err="1"/>
              <a:t>ÕdLm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Tô§jRôÛm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27AF3-F169-42BE-A1A2-4C6F1A9F7E0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Rôn</a:t>
            </a:r>
            <a:r>
              <a:rPr lang="en-IN" dirty="0"/>
              <a:t> </a:t>
            </a:r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VôYÚm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ûL®hPôÛm</a:t>
            </a:r>
            <a:endParaRPr lang="en-IN" dirty="0"/>
          </a:p>
          <a:p>
            <a:r>
              <a:rPr lang="pt-BR" dirty="0"/>
              <a:t>Et\ôo E\®]o Guû] ©¬k§hPôÛm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15F63-0E81-4269-B220-FFDD2AC400F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Gu] </a:t>
            </a:r>
            <a:r>
              <a:rPr lang="en-IN" dirty="0" err="1"/>
              <a:t>ùNn§Óm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Y¯L°p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3F1A4-30B1-4DEB-9EA9-9BFF198722B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B®«u</a:t>
            </a:r>
            <a:r>
              <a:rPr lang="en-IN" dirty="0"/>
              <a:t> ×</a:t>
            </a:r>
            <a:r>
              <a:rPr lang="en-IN" dirty="0" err="1"/>
              <a:t>ÕùTXjRôp</a:t>
            </a:r>
            <a:r>
              <a:rPr lang="en-IN" dirty="0"/>
              <a:t> </a:t>
            </a:r>
            <a:r>
              <a:rPr lang="en-IN" dirty="0" err="1"/>
              <a:t>U¡rúYu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kRUôn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B¥ÓúYu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98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2020-11-03T11:06:05Z</dcterms:modified>
</cp:coreProperties>
</file>