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7DC49-0BDA-4D50-A63C-DEDE4402273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ÑYô</a:t>
            </a:r>
            <a:r>
              <a:rPr lang="en-IN" dirty="0"/>
              <a:t>£«u </a:t>
            </a:r>
            <a:r>
              <a:rPr lang="en-IN" dirty="0" err="1"/>
              <a:t>Lô§p</a:t>
            </a:r>
            <a:r>
              <a:rPr lang="en-IN" dirty="0"/>
              <a:t> TP. </a:t>
            </a:r>
            <a:r>
              <a:rPr lang="en-IN" dirty="0" err="1"/>
              <a:t>úVÑùYu</a:t>
            </a:r>
            <a:r>
              <a:rPr lang="en-IN" dirty="0"/>
              <a:t>\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ÚlTôVYo</a:t>
            </a:r>
            <a:r>
              <a:rPr lang="en-IN" dirty="0"/>
              <a:t> </a:t>
            </a:r>
            <a:r>
              <a:rPr lang="en-IN" dirty="0" err="1"/>
              <a:t>ùN</a:t>
            </a:r>
            <a:r>
              <a:rPr lang="en-IN" dirty="0"/>
              <a:t>®«p ùRô² C²lTôÏÕ </a:t>
            </a:r>
            <a:r>
              <a:rPr lang="en-IN" dirty="0" err="1"/>
              <a:t>TôNm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0D698-7FCB-473D-84F4-8C09FC39AF2D}"/>
              </a:ext>
            </a:extLst>
          </p:cNvPr>
          <p:cNvSpPr txBox="1"/>
          <p:nvPr/>
        </p:nvSpPr>
        <p:spPr>
          <a:xfrm>
            <a:off x="0" y="5540742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3600" dirty="0" err="1"/>
              <a:t>T£jR</a:t>
            </a:r>
            <a:r>
              <a:rPr lang="en-IN" sz="3600" dirty="0"/>
              <a:t> </a:t>
            </a:r>
            <a:r>
              <a:rPr lang="en-IN" sz="3600" dirty="0" err="1"/>
              <a:t>BjÕUôûYl</a:t>
            </a:r>
            <a:r>
              <a:rPr lang="en-IN" sz="3600" dirty="0"/>
              <a:t> </a:t>
            </a:r>
            <a:r>
              <a:rPr lang="en-IN" sz="3600" dirty="0" err="1"/>
              <a:t>T£Vôtß</a:t>
            </a:r>
            <a:r>
              <a:rPr lang="en-IN" sz="3600" dirty="0"/>
              <a:t> </a:t>
            </a:r>
            <a:r>
              <a:rPr lang="en-IN" sz="3600" dirty="0" err="1"/>
              <a:t>Uu</a:t>
            </a:r>
            <a:r>
              <a:rPr lang="en-IN" sz="3600" dirty="0"/>
              <a:t>]</a:t>
            </a:r>
            <a:r>
              <a:rPr lang="en-IN" sz="3600" dirty="0" err="1"/>
              <a:t>ôYÕúY</a:t>
            </a:r>
            <a:r>
              <a:rPr lang="en-IN" sz="3600" dirty="0"/>
              <a:t> </a:t>
            </a:r>
          </a:p>
          <a:p>
            <a:r>
              <a:rPr lang="en-IN" sz="3600" dirty="0" err="1"/>
              <a:t>Ø£lTôßRp</a:t>
            </a:r>
            <a:r>
              <a:rPr lang="en-IN" sz="3600" dirty="0"/>
              <a:t> </a:t>
            </a:r>
            <a:r>
              <a:rPr lang="en-IN" sz="3600" dirty="0" err="1"/>
              <a:t>Cû</a:t>
            </a:r>
            <a:r>
              <a:rPr lang="en-IN" sz="3600" dirty="0"/>
              <a:t>[</a:t>
            </a:r>
            <a:r>
              <a:rPr lang="en-IN" sz="3600" dirty="0" err="1"/>
              <a:t>júRôodùLpXôm</a:t>
            </a:r>
            <a:r>
              <a:rPr lang="en-IN" sz="3600" dirty="0"/>
              <a:t> </a:t>
            </a:r>
            <a:r>
              <a:rPr lang="en-IN" sz="3600" dirty="0" err="1"/>
              <a:t>Øtßm</a:t>
            </a:r>
            <a:r>
              <a:rPr lang="en-IN" sz="3600" dirty="0"/>
              <a:t> </a:t>
            </a:r>
            <a:r>
              <a:rPr lang="en-IN" sz="3600" dirty="0" err="1"/>
              <a:t>AkRlùTVúW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0D2B9-F3C4-458E-8310-8674977AA17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ÕVûWVÕ</a:t>
            </a:r>
            <a:r>
              <a:rPr lang="en-IN" dirty="0"/>
              <a:t> ¿</a:t>
            </a:r>
            <a:r>
              <a:rPr lang="en-IN" dirty="0" err="1"/>
              <a:t>d¡d</a:t>
            </a:r>
            <a:r>
              <a:rPr lang="en-IN" dirty="0"/>
              <a:t> </a:t>
            </a:r>
            <a:r>
              <a:rPr lang="en-IN" dirty="0" err="1"/>
              <a:t>LôVUôt±d</a:t>
            </a:r>
            <a:r>
              <a:rPr lang="en-IN" dirty="0"/>
              <a:t> </a:t>
            </a:r>
            <a:r>
              <a:rPr lang="en-IN" dirty="0" err="1"/>
              <a:t>ÏQlTÓjÕm</a:t>
            </a:r>
            <a:endParaRPr lang="en-IN" dirty="0"/>
          </a:p>
          <a:p>
            <a:r>
              <a:rPr lang="en-IN" dirty="0" err="1"/>
              <a:t>TVeLs</a:t>
            </a:r>
            <a:r>
              <a:rPr lang="en-IN" dirty="0"/>
              <a:t> </a:t>
            </a:r>
            <a:r>
              <a:rPr lang="en-IN" dirty="0" err="1"/>
              <a:t>VôÜm</a:t>
            </a:r>
            <a:r>
              <a:rPr lang="en-IN" dirty="0"/>
              <a:t> </a:t>
            </a:r>
            <a:r>
              <a:rPr lang="en-IN" dirty="0" err="1"/>
              <a:t>úVÑùYu</a:t>
            </a:r>
            <a:r>
              <a:rPr lang="en-IN" dirty="0"/>
              <a:t>\</a:t>
            </a:r>
            <a:r>
              <a:rPr lang="en-IN" dirty="0" err="1"/>
              <a:t>ôp</a:t>
            </a:r>
            <a:r>
              <a:rPr lang="en-IN" dirty="0"/>
              <a:t> T\</a:t>
            </a:r>
            <a:r>
              <a:rPr lang="en-IN" dirty="0" err="1"/>
              <a:t>kúRô¥úV</a:t>
            </a:r>
            <a:r>
              <a:rPr lang="en-IN" dirty="0"/>
              <a:t> </a:t>
            </a:r>
            <a:r>
              <a:rPr lang="en-IN" dirty="0" err="1"/>
              <a:t>úTôÏm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3A055-0A31-48F4-9FF2-5B9C36E413EF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LôVlThP</a:t>
            </a:r>
            <a:r>
              <a:rPr lang="en-IN" dirty="0"/>
              <a:t> </a:t>
            </a:r>
            <a:r>
              <a:rPr lang="en-IN" dirty="0" err="1"/>
              <a:t>CÚRVjûRd</a:t>
            </a:r>
            <a:r>
              <a:rPr lang="en-IN" dirty="0"/>
              <a:t> </a:t>
            </a:r>
            <a:r>
              <a:rPr lang="en-IN" dirty="0" err="1"/>
              <a:t>LÝ®f</a:t>
            </a:r>
            <a:r>
              <a:rPr lang="en-IN" dirty="0"/>
              <a:t> </a:t>
            </a:r>
            <a:r>
              <a:rPr lang="en-IN" dirty="0" err="1"/>
              <a:t>ÑjRlTÓjÕm</a:t>
            </a:r>
            <a:endParaRPr lang="en-IN" dirty="0"/>
          </a:p>
          <a:p>
            <a:r>
              <a:rPr lang="en-IN" dirty="0" err="1"/>
              <a:t>UôûVùLôiP</a:t>
            </a:r>
            <a:r>
              <a:rPr lang="en-IN" dirty="0"/>
              <a:t> </a:t>
            </a:r>
            <a:r>
              <a:rPr lang="en-IN" dirty="0" err="1"/>
              <a:t>ùSgûNVÕ</a:t>
            </a:r>
            <a:r>
              <a:rPr lang="en-IN" dirty="0"/>
              <a:t> </a:t>
            </a:r>
            <a:r>
              <a:rPr lang="en-IN" dirty="0" err="1"/>
              <a:t>UVdLªu</a:t>
            </a:r>
            <a:r>
              <a:rPr lang="en-IN" dirty="0"/>
              <a:t>±®</a:t>
            </a:r>
            <a:r>
              <a:rPr lang="en-IN" dirty="0" err="1"/>
              <a:t>ÓdÏm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707A0-C259-46A6-B4B1-584D6C5E4EE5}"/>
              </a:ext>
            </a:extLst>
          </p:cNvPr>
          <p:cNvSpPr txBox="1"/>
          <p:nvPr/>
        </p:nvSpPr>
        <p:spPr>
          <a:xfrm>
            <a:off x="0" y="546524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GpûX</a:t>
            </a:r>
            <a:r>
              <a:rPr lang="en-IN" sz="4000" dirty="0"/>
              <a:t> </a:t>
            </a:r>
            <a:r>
              <a:rPr lang="en-IN" sz="4000" dirty="0" err="1"/>
              <a:t>CpXôd</a:t>
            </a:r>
            <a:r>
              <a:rPr lang="en-IN" sz="4000" dirty="0"/>
              <a:t> ¡</a:t>
            </a:r>
            <a:r>
              <a:rPr lang="en-IN" sz="4000" dirty="0" err="1"/>
              <a:t>ÚûTj§Ws</a:t>
            </a:r>
            <a:r>
              <a:rPr lang="en-IN" sz="4000" dirty="0"/>
              <a:t> </a:t>
            </a:r>
            <a:r>
              <a:rPr lang="en-IN" sz="4000" dirty="0" err="1"/>
              <a:t>Htß</a:t>
            </a:r>
            <a:r>
              <a:rPr lang="en-IN" sz="4000" dirty="0"/>
              <a:t> ¨û\</a:t>
            </a:r>
            <a:r>
              <a:rPr lang="en-IN" sz="4000" dirty="0" err="1"/>
              <a:t>k§ÚdÏm</a:t>
            </a:r>
            <a:endParaRPr lang="en-IN" sz="4000" dirty="0"/>
          </a:p>
          <a:p>
            <a:r>
              <a:rPr lang="en-IN" sz="4000" dirty="0" err="1"/>
              <a:t>GpXô</a:t>
            </a:r>
            <a:r>
              <a:rPr lang="en-IN" sz="4000" dirty="0"/>
              <a:t> </a:t>
            </a:r>
            <a:r>
              <a:rPr lang="en-IN" sz="4000" dirty="0" err="1"/>
              <a:t>SôÞm</a:t>
            </a:r>
            <a:r>
              <a:rPr lang="en-IN" sz="4000" dirty="0"/>
              <a:t> </a:t>
            </a:r>
            <a:r>
              <a:rPr lang="en-IN" sz="4000" dirty="0" err="1"/>
              <a:t>Uô</a:t>
            </a:r>
            <a:r>
              <a:rPr lang="en-IN" sz="4000" dirty="0"/>
              <a:t>\</a:t>
            </a:r>
            <a:r>
              <a:rPr lang="en-IN" sz="4000" dirty="0" err="1"/>
              <a:t>ôf</a:t>
            </a:r>
            <a:r>
              <a:rPr lang="en-IN" sz="4000" dirty="0"/>
              <a:t> </a:t>
            </a:r>
            <a:r>
              <a:rPr lang="en-IN" sz="4000" dirty="0" err="1"/>
              <a:t>ùNpYm</a:t>
            </a:r>
            <a:r>
              <a:rPr lang="en-IN" sz="4000" dirty="0"/>
              <a:t> </a:t>
            </a:r>
            <a:r>
              <a:rPr lang="en-IN" sz="4000" dirty="0" err="1"/>
              <a:t>úVÑùYu</a:t>
            </a:r>
            <a:r>
              <a:rPr lang="en-IN" sz="4000" dirty="0"/>
              <a:t>\ </a:t>
            </a:r>
            <a:r>
              <a:rPr lang="en-IN" sz="4000" dirty="0" err="1"/>
              <a:t>ùTVúW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A1110-0233-4FB6-888A-330B56D79DF7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Gu]</a:t>
            </a:r>
            <a:r>
              <a:rPr lang="en-IN" dirty="0" err="1"/>
              <a:t>ôiPYô</a:t>
            </a:r>
            <a:r>
              <a:rPr lang="en-IN" dirty="0"/>
              <a:t>. Gu </a:t>
            </a:r>
            <a:r>
              <a:rPr lang="en-IN" dirty="0" err="1"/>
              <a:t>ËYú</a:t>
            </a:r>
            <a:r>
              <a:rPr lang="en-IN" dirty="0"/>
              <a:t>]. Gu </a:t>
            </a:r>
            <a:r>
              <a:rPr lang="en-IN" dirty="0" err="1"/>
              <a:t>UôodLúU</a:t>
            </a:r>
            <a:r>
              <a:rPr lang="en-IN" dirty="0"/>
              <a:t>. </a:t>
            </a:r>
            <a:r>
              <a:rPr lang="en-IN" dirty="0" err="1"/>
              <a:t>Ø¥úY</a:t>
            </a:r>
            <a:endParaRPr lang="en-IN" dirty="0"/>
          </a:p>
          <a:p>
            <a:r>
              <a:rPr lang="en-IN" dirty="0"/>
              <a:t>Gu]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YÚkÕ§ûV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HtßdùLôsÞm</a:t>
            </a:r>
            <a:r>
              <a:rPr lang="en-IN" dirty="0"/>
              <a:t>. </a:t>
            </a:r>
            <a:r>
              <a:rPr lang="en-IN" dirty="0" err="1"/>
              <a:t>úRúY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115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2020-11-03T11:12:11Z</dcterms:modified>
</cp:coreProperties>
</file>