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6BE15-243D-40ED-8C4F-98D39417A51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00FAF-8350-4474-BDAE-DB46028CFF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Y¯ </a:t>
            </a:r>
            <a:r>
              <a:rPr lang="en-IN" dirty="0" err="1"/>
              <a:t>ùNmûUVôd</a:t>
            </a:r>
            <a:r>
              <a:rPr lang="en-IN" dirty="0"/>
              <a:t>¡</a:t>
            </a:r>
          </a:p>
          <a:p>
            <a:r>
              <a:rPr lang="en-IN" dirty="0" err="1"/>
              <a:t>Htß</a:t>
            </a:r>
            <a:r>
              <a:rPr lang="en-IN" dirty="0"/>
              <a:t> ¨</a:t>
            </a:r>
            <a:r>
              <a:rPr lang="en-IN" dirty="0" err="1"/>
              <a:t>ßjÕYôo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AEBA-9345-46AB-90FC-57013976D7F4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©u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07DE-12C6-4AFB-B44D-BBA830D0B45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úYkR²Yo</a:t>
            </a:r>
          </a:p>
          <a:p>
            <a:r>
              <a:rPr lang="en-IN" dirty="0" err="1"/>
              <a:t>TôRô</a:t>
            </a:r>
            <a:r>
              <a:rPr lang="en-IN" dirty="0"/>
              <a:t>[m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0EEBD-3A93-4FD2-8061-561E9884EB6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ùYt±ÙPu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ùNu±P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Sp¡ÓYôo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C9C6A-791D-4FAA-847E-EFF81224D0E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ùNpÛúYu</a:t>
            </a:r>
            <a:r>
              <a:rPr lang="en-IN" dirty="0"/>
              <a:t> </a:t>
            </a:r>
            <a:r>
              <a:rPr lang="en-IN" dirty="0" err="1"/>
              <a:t>CúVÑÜPu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D57C-78F7-43DF-A524-C98D1778067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úT¬uTm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Gu </a:t>
            </a:r>
            <a:r>
              <a:rPr lang="en-IN" dirty="0" err="1"/>
              <a:t>RgNúU</a:t>
            </a:r>
            <a:endParaRPr lang="en-IN" dirty="0"/>
          </a:p>
          <a:p>
            <a:r>
              <a:rPr lang="en-IN" dirty="0"/>
              <a:t>AÖ§]m </a:t>
            </a:r>
            <a:r>
              <a:rPr lang="en-IN" dirty="0" err="1"/>
              <a:t>AuTÚPu</a:t>
            </a:r>
            <a:r>
              <a:rPr lang="en-IN" dirty="0"/>
              <a:t> </a:t>
            </a:r>
            <a:r>
              <a:rPr lang="en-IN" dirty="0" err="1"/>
              <a:t>CûQkÕ</a:t>
            </a:r>
            <a:r>
              <a:rPr lang="en-IN" dirty="0"/>
              <a:t>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4B5B3-D3AD-4296-B7F7-91638F50CF6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At×RUôn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Au×</a:t>
            </a:r>
          </a:p>
          <a:p>
            <a:r>
              <a:rPr lang="en-IN" dirty="0" err="1"/>
              <a:t>Ai¥ú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Au×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098E2-7DCB-4273-8ED0-C848EF032F2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Clé®²p </a:t>
            </a:r>
            <a:r>
              <a:rPr lang="en-IN" dirty="0" err="1"/>
              <a:t>CYûWlúTôp</a:t>
            </a:r>
            <a:endParaRPr lang="en-IN" dirty="0"/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GYÚiÓ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CC38-86BB-4AA6-9B21-0DBA9098A5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Tt±ÓúYu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3A68F-ADCB-48F5-B493-88EB8659370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úRY²Yo</a:t>
            </a:r>
          </a:p>
          <a:p>
            <a:r>
              <a:rPr lang="en-IN" dirty="0" err="1"/>
              <a:t>NôkRØm</a:t>
            </a:r>
            <a:r>
              <a:rPr lang="en-IN" dirty="0"/>
              <a:t> </a:t>
            </a:r>
            <a:r>
              <a:rPr lang="en-IN" dirty="0" err="1"/>
              <a:t>RôrûU</a:t>
            </a:r>
            <a:r>
              <a:rPr lang="en-IN" dirty="0"/>
              <a:t> Es[</a:t>
            </a:r>
            <a:r>
              <a:rPr lang="en-IN" dirty="0" err="1"/>
              <a:t>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118B1-685A-4140-8250-A8A06792F95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GkSôÞúU</a:t>
            </a:r>
            <a:r>
              <a:rPr lang="en-IN" dirty="0"/>
              <a:t> </a:t>
            </a:r>
            <a:r>
              <a:rPr lang="en-IN" dirty="0" err="1"/>
              <a:t>GkRû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 err="1"/>
              <a:t>Rôe¡Óm</a:t>
            </a:r>
            <a:r>
              <a:rPr lang="en-IN" dirty="0"/>
              <a:t> </a:t>
            </a:r>
            <a:r>
              <a:rPr lang="en-IN" dirty="0" err="1"/>
              <a:t>YpXYWôm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9644-45C9-4478-93F7-62E9CEA59D58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Sm©ÓúYu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ußUôn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BC997-84FB-410B-9AF7-A993D3A0C446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úUnlTWôYôo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Wô</a:t>
            </a:r>
            <a:r>
              <a:rPr lang="en-IN" dirty="0"/>
              <a:t>]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129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2020-11-03T11:28:44Z</dcterms:modified>
</cp:coreProperties>
</file>