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A9732-82EE-4119-AEA6-D8EEDE87D54C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úRÓúYu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úRÓúYu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-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úRÓúYu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17310-9465-4763-AB6F-804BEAF59B5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RWô_ú</a:t>
            </a:r>
            <a:r>
              <a:rPr lang="en-IN" dirty="0"/>
              <a:t>] – B - Gu </a:t>
            </a:r>
            <a:r>
              <a:rPr lang="en-IN" dirty="0" err="1"/>
              <a:t>EjRU</a:t>
            </a:r>
            <a:r>
              <a:rPr lang="en-IN" dirty="0"/>
              <a:t> </a:t>
            </a:r>
            <a:r>
              <a:rPr lang="en-IN" dirty="0" err="1"/>
              <a:t>úSNúW</a:t>
            </a:r>
            <a:endParaRPr lang="en-IN" dirty="0"/>
          </a:p>
          <a:p>
            <a:r>
              <a:rPr lang="pt-BR" dirty="0"/>
              <a:t>Em Eu]R AuTôúX-B-Gu-Es[m EÚÏúR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224CC-ED52-42F5-A1BB-EC09438D236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UX¬u</a:t>
            </a:r>
            <a:r>
              <a:rPr lang="en-IN" dirty="0"/>
              <a:t> </a:t>
            </a:r>
            <a:r>
              <a:rPr lang="en-IN" dirty="0" err="1"/>
              <a:t>SÓ®úXô</a:t>
            </a:r>
            <a:r>
              <a:rPr lang="en-IN" dirty="0"/>
              <a:t> </a:t>
            </a:r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Up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ûL</a:t>
            </a:r>
            <a:r>
              <a:rPr lang="en-IN" dirty="0"/>
              <a:t> Y]</a:t>
            </a:r>
            <a:r>
              <a:rPr lang="en-IN" dirty="0" err="1"/>
              <a:t>j§úXô</a:t>
            </a:r>
            <a:endParaRPr lang="en-IN" dirty="0"/>
          </a:p>
          <a:p>
            <a:r>
              <a:rPr lang="en-IN" dirty="0" err="1"/>
              <a:t>Uô</a:t>
            </a:r>
            <a:r>
              <a:rPr lang="en-IN" dirty="0"/>
              <a:t>¥ </a:t>
            </a:r>
            <a:r>
              <a:rPr lang="en-IN" dirty="0" err="1"/>
              <a:t>úUûP«úXô-CpûXúVp</a:t>
            </a:r>
            <a:r>
              <a:rPr lang="en-IN" dirty="0"/>
              <a:t> </a:t>
            </a:r>
            <a:r>
              <a:rPr lang="en-IN" dirty="0" err="1"/>
              <a:t>Uu</a:t>
            </a:r>
            <a:r>
              <a:rPr lang="en-IN" dirty="0"/>
              <a:t>]o </a:t>
            </a:r>
            <a:r>
              <a:rPr lang="en-IN" dirty="0" err="1"/>
              <a:t>Uj</a:t>
            </a:r>
            <a:r>
              <a:rPr lang="en-IN" dirty="0"/>
              <a:t>§«</a:t>
            </a:r>
            <a:r>
              <a:rPr lang="en-IN" dirty="0" err="1"/>
              <a:t>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0185A-CAF8-4E41-87C7-86D83C757DF6}"/>
              </a:ext>
            </a:extLst>
          </p:cNvPr>
          <p:cNvSpPr txBox="1"/>
          <p:nvPr/>
        </p:nvSpPr>
        <p:spPr>
          <a:xfrm>
            <a:off x="0" y="54652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AZLôn</a:t>
            </a:r>
            <a:r>
              <a:rPr lang="en-IN" sz="4000" dirty="0"/>
              <a:t> </a:t>
            </a:r>
            <a:r>
              <a:rPr lang="en-IN" sz="4000" dirty="0" err="1"/>
              <a:t>UôuúTôúX-úSNo</a:t>
            </a:r>
            <a:endParaRPr lang="en-IN" sz="4000" dirty="0"/>
          </a:p>
          <a:p>
            <a:r>
              <a:rPr lang="en-IN" sz="4000" dirty="0" err="1"/>
              <a:t>AûXkÕ</a:t>
            </a:r>
            <a:r>
              <a:rPr lang="en-IN" sz="4000" dirty="0"/>
              <a:t> </a:t>
            </a:r>
            <a:r>
              <a:rPr lang="en-IN" sz="4000" dirty="0" err="1"/>
              <a:t>YôWôúW</a:t>
            </a:r>
            <a:r>
              <a:rPr lang="en-IN" sz="4000" dirty="0"/>
              <a:t>-AWN </a:t>
            </a:r>
            <a:r>
              <a:rPr lang="en-IN" sz="4000" dirty="0" err="1"/>
              <a:t>ÏUôWÚs</a:t>
            </a:r>
            <a:r>
              <a:rPr lang="en-IN" sz="4000" dirty="0"/>
              <a:t> B Gu </a:t>
            </a:r>
            <a:r>
              <a:rPr lang="en-IN" sz="4000" dirty="0" err="1"/>
              <a:t>AuTo</a:t>
            </a:r>
            <a:r>
              <a:rPr lang="en-IN" sz="4000" dirty="0"/>
              <a:t> </a:t>
            </a:r>
            <a:r>
              <a:rPr lang="en-IN" sz="4000" dirty="0" err="1"/>
              <a:t>JÚYúW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A6C68-4F7B-402E-8047-F3B362E67CE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LôhÓ</a:t>
            </a:r>
            <a:r>
              <a:rPr lang="en-IN" dirty="0"/>
              <a:t> </a:t>
            </a:r>
            <a:r>
              <a:rPr lang="en-IN" dirty="0" err="1"/>
              <a:t>UWeLÞs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¡</a:t>
            </a:r>
            <a:r>
              <a:rPr lang="en-IN" dirty="0" err="1"/>
              <a:t>f£UWmúTôXôm</a:t>
            </a:r>
            <a:endParaRPr lang="en-IN" dirty="0"/>
          </a:p>
          <a:p>
            <a:r>
              <a:rPr lang="en-IN" dirty="0" err="1"/>
              <a:t>LUÝm</a:t>
            </a:r>
            <a:r>
              <a:rPr lang="en-IN" dirty="0"/>
              <a:t> </a:t>
            </a:r>
            <a:r>
              <a:rPr lang="en-IN" dirty="0" err="1"/>
              <a:t>UXoLÞs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ÄVôm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5DDA7-8F10-4B2A-B0A6-117D0225BB9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AZÏ </a:t>
            </a:r>
            <a:r>
              <a:rPr lang="en-IN" dirty="0" err="1"/>
              <a:t>YônkRYo</a:t>
            </a:r>
            <a:r>
              <a:rPr lang="en-IN" dirty="0"/>
              <a:t> </a:t>
            </a:r>
            <a:r>
              <a:rPr lang="en-IN" dirty="0" err="1"/>
              <a:t>úSNo</a:t>
            </a:r>
            <a:r>
              <a:rPr lang="en-IN" dirty="0"/>
              <a:t> Au× ª</a:t>
            </a:r>
            <a:r>
              <a:rPr lang="en-IN" dirty="0" err="1"/>
              <a:t>ÏkRYo</a:t>
            </a:r>
            <a:endParaRPr lang="en-IN" dirty="0"/>
          </a:p>
          <a:p>
            <a:r>
              <a:rPr lang="en-IN" dirty="0"/>
              <a:t>A±Ü ª</a:t>
            </a:r>
            <a:r>
              <a:rPr lang="en-IN" dirty="0" err="1"/>
              <a:t>ÏkRYo-úSNo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jÕm</a:t>
            </a:r>
            <a:r>
              <a:rPr lang="en-IN" dirty="0"/>
              <a:t> </a:t>
            </a:r>
            <a:r>
              <a:rPr lang="en-IN" dirty="0" err="1"/>
              <a:t>A±TYo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E0F23-459E-471F-AB95-8B022550D9E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úRÓúYu</a:t>
            </a:r>
            <a:r>
              <a:rPr lang="en-IN" dirty="0"/>
              <a:t> </a:t>
            </a:r>
            <a:r>
              <a:rPr lang="en-IN" dirty="0" err="1"/>
              <a:t>úSNûWd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U¡ÝúYu</a:t>
            </a:r>
            <a:endParaRPr lang="en-IN" dirty="0"/>
          </a:p>
          <a:p>
            <a:r>
              <a:rPr lang="en-IN" dirty="0" err="1"/>
              <a:t>LÚjRôn</a:t>
            </a:r>
            <a:r>
              <a:rPr lang="en-IN" dirty="0"/>
              <a:t> </a:t>
            </a:r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úSN¬u</a:t>
            </a:r>
            <a:r>
              <a:rPr lang="en-IN" dirty="0"/>
              <a:t> </a:t>
            </a:r>
            <a:r>
              <a:rPr lang="en-IN" dirty="0" err="1"/>
              <a:t>LôRp</a:t>
            </a:r>
            <a:r>
              <a:rPr lang="en-IN" dirty="0"/>
              <a:t> </a:t>
            </a:r>
            <a:r>
              <a:rPr lang="en-IN" dirty="0" err="1"/>
              <a:t>SôÓúYu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47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108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2020-11-08T01:18:10Z</dcterms:modified>
</cp:coreProperties>
</file>