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10D98-FE19-47AD-A8AB-D7A07B0331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E6E33-A8E7-4651-94B8-21D539EAAB09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YpXYúW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C26E2-30A5-4552-84CA-1392DE4D7325}"/>
              </a:ext>
            </a:extLst>
          </p:cNvPr>
          <p:cNvSpPr txBox="1"/>
          <p:nvPr/>
        </p:nvSpPr>
        <p:spPr>
          <a:xfrm>
            <a:off x="1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LôiTYúW</a:t>
            </a:r>
            <a:r>
              <a:rPr lang="en-IN" dirty="0"/>
              <a:t> </a:t>
            </a:r>
            <a:r>
              <a:rPr lang="en-IN" dirty="0" err="1"/>
              <a:t>LôlTYúW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EB425-5C97-4532-9FC7-FC8B9B59557D}"/>
              </a:ext>
            </a:extLst>
          </p:cNvPr>
          <p:cNvSpPr txBox="1"/>
          <p:nvPr/>
        </p:nvSpPr>
        <p:spPr>
          <a:xfrm>
            <a:off x="0" y="57127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TôYeLû[l úTôd¡ ®h¼o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57CE-DB01-4187-80A0-715014011EAD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ùLôi¼o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468C-D4F9-4286-92CF-CD7DCC368B8B}"/>
              </a:ext>
            </a:extLst>
          </p:cNvPr>
          <p:cNvSpPr txBox="1"/>
          <p:nvPr/>
        </p:nvSpPr>
        <p:spPr>
          <a:xfrm>
            <a:off x="0" y="570440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B®«]ôp A©ú`Lm ùNn¾o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E4C49-388B-4ACF-8AEA-CD6999614EA3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</a:t>
            </a:r>
            <a:r>
              <a:rPr lang="en-IN" dirty="0" err="1"/>
              <a:t>YôrÜ</a:t>
            </a:r>
            <a:r>
              <a:rPr lang="en-IN" dirty="0"/>
              <a:t> G]</a:t>
            </a:r>
            <a:r>
              <a:rPr lang="en-IN" dirty="0" err="1"/>
              <a:t>dÏj</a:t>
            </a:r>
            <a:r>
              <a:rPr lang="en-IN" dirty="0"/>
              <a:t> Rk¾o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51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2020-11-04T05:50:51Z</dcterms:modified>
</cp:coreProperties>
</file>