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637B9-C876-4596-BC44-D4B157E9B03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úS£dL</a:t>
            </a:r>
            <a:r>
              <a:rPr lang="en-IN" dirty="0"/>
              <a:t>?</a:t>
            </a:r>
          </a:p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712C6-8DDA-47E1-86EE-0DBD98D3CEF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AmûUúVô</a:t>
            </a:r>
            <a:r>
              <a:rPr lang="en-IN" dirty="0"/>
              <a:t>. </a:t>
            </a:r>
            <a:r>
              <a:rPr lang="en-IN" dirty="0" err="1"/>
              <a:t>AlTú</a:t>
            </a:r>
            <a:r>
              <a:rPr lang="en-IN" dirty="0"/>
              <a:t>]ô. </a:t>
            </a:r>
            <a:r>
              <a:rPr lang="en-IN" dirty="0" err="1"/>
              <a:t>AiQú</a:t>
            </a:r>
            <a:r>
              <a:rPr lang="en-IN" dirty="0"/>
              <a:t>]ô. </a:t>
            </a:r>
            <a:r>
              <a:rPr lang="en-IN" dirty="0" err="1"/>
              <a:t>Rm©úVô</a:t>
            </a:r>
            <a:endParaRPr lang="en-IN" dirty="0"/>
          </a:p>
          <a:p>
            <a:r>
              <a:rPr lang="en-IN" dirty="0" err="1"/>
              <a:t>GmØû</a:t>
            </a:r>
            <a:r>
              <a:rPr lang="en-IN" dirty="0"/>
              <a:t>\. </a:t>
            </a:r>
            <a:r>
              <a:rPr lang="en-IN" dirty="0" err="1"/>
              <a:t>Vô</a:t>
            </a:r>
            <a:r>
              <a:rPr lang="en-IN" dirty="0"/>
              <a:t>]</a:t>
            </a:r>
            <a:r>
              <a:rPr lang="en-IN" dirty="0" err="1"/>
              <a:t>ôúWô</a:t>
            </a:r>
            <a:r>
              <a:rPr lang="en-IN" dirty="0"/>
              <a:t> </a:t>
            </a:r>
            <a:r>
              <a:rPr lang="en-IN" dirty="0" err="1"/>
              <a:t>He¡Óm</a:t>
            </a:r>
            <a:r>
              <a:rPr lang="en-IN" dirty="0"/>
              <a:t> </a:t>
            </a:r>
            <a:r>
              <a:rPr lang="en-IN" dirty="0" err="1"/>
              <a:t>UdLú</a:t>
            </a:r>
            <a:r>
              <a:rPr lang="en-IN" dirty="0"/>
              <a:t>[ô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C0D42-312D-4508-8420-A6AF40013A9C}"/>
              </a:ext>
            </a:extLst>
          </p:cNvPr>
          <p:cNvSpPr txBox="1"/>
          <p:nvPr/>
        </p:nvSpPr>
        <p:spPr>
          <a:xfrm>
            <a:off x="-1" y="5398129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ApÛm</a:t>
            </a:r>
            <a:r>
              <a:rPr lang="en-IN" dirty="0"/>
              <a:t> </a:t>
            </a:r>
            <a:r>
              <a:rPr lang="en-IN" dirty="0" err="1"/>
              <a:t>TLÛUôn</a:t>
            </a:r>
            <a:r>
              <a:rPr lang="en-IN" dirty="0"/>
              <a:t>. </a:t>
            </a:r>
            <a:r>
              <a:rPr lang="en-IN" dirty="0" err="1"/>
              <a:t>BiÓ</a:t>
            </a:r>
            <a:r>
              <a:rPr lang="en-IN" dirty="0"/>
              <a:t> </a:t>
            </a:r>
            <a:r>
              <a:rPr lang="en-IN" dirty="0" err="1"/>
              <a:t>ØÝYÕm</a:t>
            </a:r>
            <a:endParaRPr lang="en-IN" dirty="0"/>
          </a:p>
          <a:p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ÕdLj§Ûm</a:t>
            </a:r>
            <a:r>
              <a:rPr lang="en-IN" dirty="0"/>
              <a:t> </a:t>
            </a:r>
            <a:r>
              <a:rPr lang="en-IN" dirty="0" err="1"/>
              <a:t>çdLm</a:t>
            </a:r>
            <a:r>
              <a:rPr lang="en-IN" dirty="0"/>
              <a:t> ®¯</a:t>
            </a:r>
            <a:r>
              <a:rPr lang="en-IN" dirty="0" err="1"/>
              <a:t>l©Ûm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BF36-53CE-4BE8-AB1B-59C1235064E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GeL°u</a:t>
            </a:r>
            <a:r>
              <a:rPr lang="en-IN" dirty="0"/>
              <a:t> </a:t>
            </a:r>
            <a:r>
              <a:rPr lang="en-IN" dirty="0" err="1"/>
              <a:t>RôRôúY</a:t>
            </a:r>
            <a:r>
              <a:rPr lang="en-IN" dirty="0"/>
              <a:t> </a:t>
            </a:r>
            <a:r>
              <a:rPr lang="en-IN" dirty="0" err="1"/>
              <a:t>ÕeLô</a:t>
            </a:r>
            <a:r>
              <a:rPr lang="en-IN" dirty="0"/>
              <a:t> </a:t>
            </a:r>
            <a:r>
              <a:rPr lang="en-IN" dirty="0" err="1"/>
              <a:t>çVúWõ</a:t>
            </a:r>
            <a:endParaRPr lang="en-IN" dirty="0"/>
          </a:p>
          <a:p>
            <a:r>
              <a:rPr lang="en-IN" dirty="0" err="1"/>
              <a:t>UeLô</a:t>
            </a:r>
            <a:r>
              <a:rPr lang="en-IN" dirty="0"/>
              <a:t> </a:t>
            </a:r>
            <a:r>
              <a:rPr lang="en-IN" dirty="0" err="1"/>
              <a:t>UôWô_ú</a:t>
            </a:r>
            <a:r>
              <a:rPr lang="en-IN" dirty="0"/>
              <a:t>]õ Uô²Xm </a:t>
            </a:r>
            <a:r>
              <a:rPr lang="en-IN" dirty="0" err="1"/>
              <a:t>ÁhúPôúW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973B6-799B-4022-857D-297313553C3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TeLdÏÚ£²p </a:t>
            </a:r>
            <a:r>
              <a:rPr lang="en-IN" dirty="0" err="1"/>
              <a:t>Tô</a:t>
            </a:r>
            <a:r>
              <a:rPr lang="en-IN" dirty="0"/>
              <a:t>® Gu </a:t>
            </a:r>
            <a:r>
              <a:rPr lang="en-IN" dirty="0" err="1"/>
              <a:t>Áh×dLôn</a:t>
            </a:r>
            <a:endParaRPr lang="en-IN" dirty="0"/>
          </a:p>
          <a:p>
            <a:r>
              <a:rPr lang="en-IN" dirty="0" err="1"/>
              <a:t>ùRôe</a:t>
            </a:r>
            <a:r>
              <a:rPr lang="en-IN" dirty="0"/>
              <a:t>¡ </a:t>
            </a:r>
            <a:r>
              <a:rPr lang="en-IN" dirty="0" err="1"/>
              <a:t>ËYu</a:t>
            </a:r>
            <a:r>
              <a:rPr lang="en-IN" dirty="0"/>
              <a:t> ®</a:t>
            </a:r>
            <a:r>
              <a:rPr lang="en-IN" dirty="0" err="1"/>
              <a:t>hP</a:t>
            </a:r>
            <a:r>
              <a:rPr lang="en-IN" dirty="0"/>
              <a:t> </a:t>
            </a:r>
            <a:r>
              <a:rPr lang="en-IN" dirty="0" err="1"/>
              <a:t>úRYÏUôWúW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413C-4C6C-4A5C-83BD-19A0A91F7B0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úXôL</a:t>
            </a:r>
            <a:r>
              <a:rPr lang="en-IN" dirty="0"/>
              <a:t> £</a:t>
            </a:r>
            <a:r>
              <a:rPr lang="en-IN" dirty="0" err="1"/>
              <a:t>úSLúUô</a:t>
            </a:r>
            <a:r>
              <a:rPr lang="en-IN" dirty="0"/>
              <a:t> </a:t>
            </a:r>
            <a:r>
              <a:rPr lang="en-IN" dirty="0" err="1"/>
              <a:t>HLUôn</a:t>
            </a:r>
            <a:r>
              <a:rPr lang="en-IN" dirty="0"/>
              <a:t> </a:t>
            </a:r>
            <a:r>
              <a:rPr lang="en-IN" dirty="0" err="1"/>
              <a:t>NgNXm</a:t>
            </a:r>
            <a:endParaRPr lang="en-IN" dirty="0"/>
          </a:p>
          <a:p>
            <a:r>
              <a:rPr lang="en-IN" dirty="0" err="1"/>
              <a:t>úNôLm</a:t>
            </a:r>
            <a:r>
              <a:rPr lang="en-IN" dirty="0"/>
              <a:t> </a:t>
            </a:r>
            <a:r>
              <a:rPr lang="en-IN" dirty="0" err="1"/>
              <a:t>ùLôiúPàmúUp</a:t>
            </a:r>
            <a:r>
              <a:rPr lang="en-IN" dirty="0"/>
              <a:t> </a:t>
            </a:r>
            <a:r>
              <a:rPr lang="en-IN" dirty="0" err="1"/>
              <a:t>HLú</a:t>
            </a:r>
            <a:r>
              <a:rPr lang="en-IN" dirty="0"/>
              <a:t>] </a:t>
            </a:r>
            <a:r>
              <a:rPr lang="en-IN" dirty="0" err="1"/>
              <a:t>HûNVô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2020-11-04T06:07:57Z</dcterms:modified>
</cp:coreProperties>
</file>