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3" r:id="rId4"/>
    <p:sldId id="394" r:id="rId5"/>
    <p:sldId id="395" r:id="rId6"/>
    <p:sldId id="397" r:id="rId7"/>
    <p:sldId id="399" r:id="rId8"/>
    <p:sldId id="4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A0B98-4C9E-4C57-BDD9-DCD5D63FF5CA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é®u</a:t>
            </a:r>
            <a:r>
              <a:rPr lang="en-IN" dirty="0"/>
              <a:t> </a:t>
            </a:r>
            <a:r>
              <a:rPr lang="en-IN" dirty="0" err="1"/>
              <a:t>StLkRm</a:t>
            </a:r>
            <a:r>
              <a:rPr lang="en-IN" dirty="0"/>
              <a:t> </a:t>
            </a:r>
            <a:r>
              <a:rPr lang="en-IN" dirty="0" err="1"/>
              <a:t>ÅÑm</a:t>
            </a:r>
            <a:r>
              <a:rPr lang="en-IN" dirty="0"/>
              <a:t> </a:t>
            </a:r>
            <a:r>
              <a:rPr lang="en-IN" dirty="0" err="1"/>
              <a:t>úNôûXVô«àm</a:t>
            </a:r>
            <a:endParaRPr lang="en-IN" dirty="0"/>
          </a:p>
          <a:p>
            <a:r>
              <a:rPr lang="en-IN" dirty="0" err="1"/>
              <a:t>SpX</a:t>
            </a:r>
            <a:r>
              <a:rPr lang="en-IN" dirty="0"/>
              <a:t> Ri½o </a:t>
            </a:r>
            <a:r>
              <a:rPr lang="en-IN" dirty="0" err="1"/>
              <a:t>KÓm</a:t>
            </a:r>
            <a:r>
              <a:rPr lang="en-IN" dirty="0"/>
              <a:t> Ts[</a:t>
            </a:r>
            <a:r>
              <a:rPr lang="en-IN" dirty="0" err="1"/>
              <a:t>jRôd¡úXÙm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7AE79-A27D-46BE-A8F2-41014C088D36}"/>
              </a:ext>
            </a:extLst>
          </p:cNvPr>
          <p:cNvSpPr txBox="1"/>
          <p:nvPr/>
        </p:nvSpPr>
        <p:spPr>
          <a:xfrm>
            <a:off x="0" y="53856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SôRo</a:t>
            </a:r>
            <a:r>
              <a:rPr lang="en-IN" dirty="0"/>
              <a:t> ©</a:t>
            </a:r>
            <a:r>
              <a:rPr lang="en-IN" dirty="0" err="1"/>
              <a:t>uùNuú</a:t>
            </a:r>
            <a:r>
              <a:rPr lang="en-IN" dirty="0"/>
              <a:t>\¡ </a:t>
            </a:r>
            <a:r>
              <a:rPr lang="en-IN" dirty="0" err="1"/>
              <a:t>úUôhNm</a:t>
            </a:r>
            <a:r>
              <a:rPr lang="en-IN" dirty="0"/>
              <a:t> </a:t>
            </a:r>
            <a:r>
              <a:rPr lang="en-IN" dirty="0" err="1"/>
              <a:t>SôÓúYu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i¦p</a:t>
            </a:r>
            <a:r>
              <a:rPr lang="en-IN" dirty="0"/>
              <a:t> </a:t>
            </a:r>
            <a:r>
              <a:rPr lang="en-IN" dirty="0" err="1"/>
              <a:t>ãÓm</a:t>
            </a:r>
            <a:r>
              <a:rPr lang="en-IN" dirty="0"/>
              <a:t> ¡</a:t>
            </a:r>
            <a:r>
              <a:rPr lang="en-IN" dirty="0" err="1"/>
              <a:t>ÃPm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KÓúYu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A831C-7BBB-471D-8276-5295A376BEA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©u </a:t>
            </a:r>
            <a:r>
              <a:rPr lang="en-IN" dirty="0" err="1"/>
              <a:t>ùNpúYú</a:t>
            </a:r>
            <a:r>
              <a:rPr lang="en-IN" dirty="0"/>
              <a:t>]õ </a:t>
            </a:r>
            <a:r>
              <a:rPr lang="en-IN" dirty="0" err="1"/>
              <a:t>ÁhTo</a:t>
            </a:r>
            <a:r>
              <a:rPr lang="en-IN" dirty="0"/>
              <a:t> ©u </a:t>
            </a:r>
            <a:r>
              <a:rPr lang="en-IN" dirty="0" err="1"/>
              <a:t>ùNpúYú</a:t>
            </a:r>
            <a:r>
              <a:rPr lang="en-IN" dirty="0"/>
              <a:t>]õ</a:t>
            </a:r>
          </a:p>
          <a:p>
            <a:r>
              <a:rPr lang="en-IN" dirty="0" err="1"/>
              <a:t>GeúLÙm</a:t>
            </a:r>
            <a:r>
              <a:rPr lang="en-IN" dirty="0"/>
              <a:t> </a:t>
            </a:r>
            <a:r>
              <a:rPr lang="en-IN" dirty="0" err="1"/>
              <a:t>GlúTôÕm</a:t>
            </a:r>
            <a:r>
              <a:rPr lang="en-IN" dirty="0"/>
              <a:t> ©u </a:t>
            </a:r>
            <a:r>
              <a:rPr lang="en-IN" dirty="0" err="1"/>
              <a:t>ùNpúYu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7E3D3-8712-49AD-B1B7-878040FE456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©u </a:t>
            </a:r>
            <a:r>
              <a:rPr lang="en-IN" dirty="0" err="1"/>
              <a:t>ùNpúYú</a:t>
            </a:r>
            <a:r>
              <a:rPr lang="en-IN" dirty="0"/>
              <a:t>]õ </a:t>
            </a:r>
            <a:r>
              <a:rPr lang="en-IN" dirty="0" err="1"/>
              <a:t>ÁhTo</a:t>
            </a:r>
            <a:r>
              <a:rPr lang="en-IN" dirty="0"/>
              <a:t> ©u </a:t>
            </a:r>
            <a:r>
              <a:rPr lang="en-IN" dirty="0" err="1"/>
              <a:t>ùNpúYú</a:t>
            </a:r>
            <a:r>
              <a:rPr lang="en-IN" dirty="0"/>
              <a:t>]õ</a:t>
            </a:r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LôhÓm</a:t>
            </a:r>
            <a:r>
              <a:rPr lang="en-IN" dirty="0"/>
              <a:t> </a:t>
            </a:r>
            <a:r>
              <a:rPr lang="en-IN" dirty="0" err="1"/>
              <a:t>TôûRùVpXôm</a:t>
            </a:r>
            <a:r>
              <a:rPr lang="en-IN" dirty="0"/>
              <a:t> </a:t>
            </a:r>
            <a:r>
              <a:rPr lang="en-IN" dirty="0" err="1"/>
              <a:t>ùNpÛúYu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1B1C4-FE69-4861-8149-EE5FC8D28243}"/>
              </a:ext>
            </a:extLst>
          </p:cNvPr>
          <p:cNvSpPr txBox="1"/>
          <p:nvPr/>
        </p:nvSpPr>
        <p:spPr>
          <a:xfrm>
            <a:off x="0" y="5380411"/>
            <a:ext cx="12192000" cy="15912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LôoúULm</a:t>
            </a:r>
            <a:r>
              <a:rPr lang="en-IN" dirty="0"/>
              <a:t> </a:t>
            </a:r>
            <a:r>
              <a:rPr lang="en-IN" dirty="0" err="1"/>
              <a:t>úUúX</a:t>
            </a:r>
            <a:r>
              <a:rPr lang="en-IN" dirty="0"/>
              <a:t> </a:t>
            </a:r>
            <a:r>
              <a:rPr lang="en-IN" dirty="0" err="1"/>
              <a:t>êÓm</a:t>
            </a:r>
            <a:r>
              <a:rPr lang="en-IN" dirty="0"/>
              <a:t> Ts[</a:t>
            </a:r>
            <a:r>
              <a:rPr lang="en-IN" dirty="0" err="1"/>
              <a:t>ùUu¡Ûm</a:t>
            </a:r>
            <a:endParaRPr lang="en-IN" dirty="0"/>
          </a:p>
          <a:p>
            <a:r>
              <a:rPr lang="en-IN" dirty="0" err="1"/>
              <a:t>Lôt</a:t>
            </a:r>
            <a:r>
              <a:rPr lang="en-IN" dirty="0"/>
              <a:t>\</a:t>
            </a:r>
            <a:r>
              <a:rPr lang="en-IN" dirty="0" err="1"/>
              <a:t>úLôWUôL</a:t>
            </a:r>
            <a:r>
              <a:rPr lang="en-IN" dirty="0"/>
              <a:t> </a:t>
            </a:r>
            <a:r>
              <a:rPr lang="en-IN" dirty="0" err="1"/>
              <a:t>úUôÕm</a:t>
            </a:r>
            <a:r>
              <a:rPr lang="en-IN" dirty="0"/>
              <a:t> </a:t>
            </a:r>
            <a:r>
              <a:rPr lang="en-IN" dirty="0" err="1"/>
              <a:t>vRô</a:t>
            </a:r>
            <a:r>
              <a:rPr lang="en-IN" dirty="0"/>
              <a:t>]</a:t>
            </a:r>
            <a:r>
              <a:rPr lang="en-IN" dirty="0" err="1"/>
              <a:t>j§Ûm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49F27-35B8-456B-831A-972A92CD08A5}"/>
              </a:ext>
            </a:extLst>
          </p:cNvPr>
          <p:cNvSpPr txBox="1"/>
          <p:nvPr/>
        </p:nvSpPr>
        <p:spPr>
          <a:xfrm>
            <a:off x="0" y="53856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TôûR</a:t>
            </a:r>
            <a:r>
              <a:rPr lang="en-IN" dirty="0"/>
              <a:t> </a:t>
            </a:r>
            <a:r>
              <a:rPr lang="en-IN" dirty="0" err="1"/>
              <a:t>LôhP</a:t>
            </a:r>
            <a:r>
              <a:rPr lang="en-IN" dirty="0"/>
              <a:t> </a:t>
            </a:r>
            <a:r>
              <a:rPr lang="en-IN" dirty="0" err="1"/>
              <a:t>Ntßm</a:t>
            </a:r>
            <a:r>
              <a:rPr lang="en-IN" dirty="0"/>
              <a:t> </a:t>
            </a:r>
            <a:r>
              <a:rPr lang="en-IN" dirty="0" err="1"/>
              <a:t>AgNúY</a:t>
            </a:r>
            <a:r>
              <a:rPr lang="en-IN" dirty="0"/>
              <a:t> </a:t>
            </a:r>
            <a:r>
              <a:rPr lang="en-IN" dirty="0" err="1"/>
              <a:t>UôhúPu</a:t>
            </a:r>
            <a:endParaRPr lang="en-IN" dirty="0"/>
          </a:p>
          <a:p>
            <a:r>
              <a:rPr lang="en-IN" dirty="0" err="1"/>
              <a:t>CWhNLo</a:t>
            </a:r>
            <a:r>
              <a:rPr lang="en-IN" dirty="0"/>
              <a:t> </a:t>
            </a:r>
            <a:r>
              <a:rPr lang="en-IN" dirty="0" err="1"/>
              <a:t>ûLRôeL</a:t>
            </a:r>
            <a:r>
              <a:rPr lang="en-IN" dirty="0"/>
              <a:t> </a:t>
            </a:r>
            <a:r>
              <a:rPr lang="en-IN" dirty="0" err="1"/>
              <a:t>ûRoVe</a:t>
            </a:r>
            <a:r>
              <a:rPr lang="en-IN" dirty="0"/>
              <a:t> </a:t>
            </a:r>
            <a:r>
              <a:rPr lang="en-IN" dirty="0" err="1"/>
              <a:t>ùLôsÞúYu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07744-6EBD-4E9C-98CB-C10FCC28CB97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SôsúRôßm</a:t>
            </a:r>
            <a:r>
              <a:rPr lang="en-IN" dirty="0"/>
              <a:t> </a:t>
            </a:r>
            <a:r>
              <a:rPr lang="en-IN" dirty="0" err="1"/>
              <a:t>CúVÑSôRo</a:t>
            </a:r>
            <a:r>
              <a:rPr lang="en-IN" dirty="0"/>
              <a:t> ¡</a:t>
            </a:r>
            <a:r>
              <a:rPr lang="en-IN" dirty="0" err="1"/>
              <a:t>h¥f</a:t>
            </a:r>
            <a:r>
              <a:rPr lang="en-IN" dirty="0"/>
              <a:t> </a:t>
            </a:r>
            <a:r>
              <a:rPr lang="en-IN" dirty="0" err="1"/>
              <a:t>úNÚúYu</a:t>
            </a:r>
            <a:endParaRPr lang="en-IN" dirty="0"/>
          </a:p>
          <a:p>
            <a:r>
              <a:rPr lang="en-IN" dirty="0" err="1"/>
              <a:t>úUPô</a:t>
            </a:r>
            <a:r>
              <a:rPr lang="en-IN" dirty="0"/>
              <a:t>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LôPô</a:t>
            </a:r>
            <a:r>
              <a:rPr lang="en-IN" dirty="0"/>
              <a:t>]</a:t>
            </a:r>
            <a:r>
              <a:rPr lang="en-IN" dirty="0" err="1"/>
              <a:t>ôÛm</a:t>
            </a:r>
            <a:r>
              <a:rPr lang="en-IN" dirty="0"/>
              <a:t> ©</a:t>
            </a:r>
            <a:r>
              <a:rPr lang="en-IN" dirty="0" err="1"/>
              <a:t>uú</a:t>
            </a:r>
            <a:r>
              <a:rPr lang="en-IN" dirty="0"/>
              <a:t>] </a:t>
            </a:r>
            <a:r>
              <a:rPr lang="en-IN" dirty="0" err="1"/>
              <a:t>ùNpÛúYu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7DC4E-7F6C-4888-B77B-3041424F1A20}"/>
              </a:ext>
            </a:extLst>
          </p:cNvPr>
          <p:cNvSpPr txBox="1"/>
          <p:nvPr/>
        </p:nvSpPr>
        <p:spPr>
          <a:xfrm>
            <a:off x="0" y="53856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ÁhTo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úUôNªu</a:t>
            </a:r>
            <a:r>
              <a:rPr lang="en-IN" dirty="0"/>
              <a:t>± </a:t>
            </a:r>
            <a:r>
              <a:rPr lang="en-IN" dirty="0" err="1"/>
              <a:t>ÑLúU</a:t>
            </a:r>
            <a:r>
              <a:rPr lang="en-IN" dirty="0"/>
              <a:t> </a:t>
            </a:r>
            <a:r>
              <a:rPr lang="en-IN" dirty="0" err="1"/>
              <a:t>LôlTôo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i¦p</a:t>
            </a:r>
            <a:r>
              <a:rPr lang="en-IN" dirty="0"/>
              <a:t> </a:t>
            </a:r>
            <a:r>
              <a:rPr lang="en-IN" dirty="0" err="1"/>
              <a:t>RôNúWôÓ</a:t>
            </a:r>
            <a:r>
              <a:rPr lang="en-IN" dirty="0"/>
              <a:t> </a:t>
            </a:r>
            <a:r>
              <a:rPr lang="en-IN" dirty="0" err="1"/>
              <a:t>úNokÕ</a:t>
            </a:r>
            <a:r>
              <a:rPr lang="en-IN" dirty="0"/>
              <a:t> </a:t>
            </a:r>
            <a:r>
              <a:rPr lang="en-IN" dirty="0" err="1"/>
              <a:t>Yôr®lTôo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126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2020-11-08T01:22:03Z</dcterms:modified>
</cp:coreProperties>
</file>