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96747-3FE5-483D-AA33-ADBC2DB718B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CÕYûW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ùNVpLÞdLôL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4BC92-E00F-4E7F-91D0-155036CD20F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EYo</a:t>
            </a:r>
            <a:r>
              <a:rPr lang="en-IN" dirty="0"/>
              <a:t> ¨</a:t>
            </a:r>
            <a:r>
              <a:rPr lang="en-IN" dirty="0" err="1"/>
              <a:t>XUôL</a:t>
            </a:r>
            <a:r>
              <a:rPr lang="en-IN" dirty="0"/>
              <a:t> </a:t>
            </a:r>
            <a:r>
              <a:rPr lang="en-IN" dirty="0" err="1"/>
              <a:t>CÚkR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/>
              <a:t>®û[ ¨</a:t>
            </a:r>
            <a:r>
              <a:rPr lang="en-IN" dirty="0" err="1"/>
              <a:t>XUôL</a:t>
            </a:r>
            <a:r>
              <a:rPr lang="en-IN" dirty="0"/>
              <a:t> </a:t>
            </a:r>
            <a:r>
              <a:rPr lang="en-IN" dirty="0" err="1"/>
              <a:t>Uôt±V</a:t>
            </a:r>
            <a:r>
              <a:rPr lang="en-IN" dirty="0"/>
              <a:t> </a:t>
            </a:r>
            <a:r>
              <a:rPr lang="en-IN" dirty="0" err="1"/>
              <a:t>EmûU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FEA8E-07B1-4272-8AD0-9641C7CECE70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AûXLPp</a:t>
            </a:r>
            <a:r>
              <a:rPr lang="en-IN" dirty="0"/>
              <a:t> </a:t>
            </a:r>
            <a:r>
              <a:rPr lang="en-IN" dirty="0" err="1"/>
              <a:t>AûXkÕ</a:t>
            </a:r>
            <a:r>
              <a:rPr lang="en-IN" dirty="0"/>
              <a:t> </a:t>
            </a:r>
            <a:r>
              <a:rPr lang="en-IN" dirty="0" err="1"/>
              <a:t>Kn¡u</a:t>
            </a:r>
            <a:r>
              <a:rPr lang="en-IN" dirty="0"/>
              <a:t>\ </a:t>
            </a:r>
            <a:r>
              <a:rPr lang="en-IN" dirty="0" err="1"/>
              <a:t>YûW«p</a:t>
            </a:r>
            <a:endParaRPr lang="en-IN" dirty="0"/>
          </a:p>
          <a:p>
            <a:r>
              <a:rPr lang="en-IN" dirty="0" err="1"/>
              <a:t>Sô</a:t>
            </a:r>
            <a:r>
              <a:rPr lang="en-IN" dirty="0"/>
              <a:t>®]</a:t>
            </a:r>
            <a:r>
              <a:rPr lang="en-IN" dirty="0" err="1"/>
              <a:t>ôp</a:t>
            </a:r>
            <a:r>
              <a:rPr lang="en-IN" dirty="0"/>
              <a:t> ×</a:t>
            </a:r>
            <a:r>
              <a:rPr lang="en-IN" dirty="0" err="1"/>
              <a:t>LrkÕ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8785B-457D-4B3A-A715-D1784B896D5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R² </a:t>
            </a:r>
            <a:r>
              <a:rPr lang="en-IN" dirty="0" err="1"/>
              <a:t>UWUôL</a:t>
            </a:r>
            <a:r>
              <a:rPr lang="en-IN" dirty="0"/>
              <a:t> </a:t>
            </a:r>
            <a:r>
              <a:rPr lang="en-IN" dirty="0" err="1"/>
              <a:t>CÚkR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/>
              <a:t>L² </a:t>
            </a:r>
            <a:r>
              <a:rPr lang="en-IN" dirty="0" err="1"/>
              <a:t>UWUôL</a:t>
            </a:r>
            <a:r>
              <a:rPr lang="en-IN" dirty="0"/>
              <a:t> </a:t>
            </a:r>
            <a:r>
              <a:rPr lang="en-IN" dirty="0" err="1"/>
              <a:t>Uôt±V</a:t>
            </a:r>
            <a:r>
              <a:rPr lang="en-IN" dirty="0"/>
              <a:t> </a:t>
            </a:r>
            <a:r>
              <a:rPr lang="en-IN" dirty="0" err="1"/>
              <a:t>EmûU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4EC56-1A48-4EBC-8D27-4DE940299C0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ûNLÞm</a:t>
            </a:r>
            <a:r>
              <a:rPr lang="en-IN" dirty="0"/>
              <a:t> </a:t>
            </a:r>
            <a:r>
              <a:rPr lang="en-IN" dirty="0" err="1"/>
              <a:t>úLôsLÞm</a:t>
            </a:r>
            <a:r>
              <a:rPr lang="en-IN" dirty="0"/>
              <a:t> </a:t>
            </a:r>
            <a:r>
              <a:rPr lang="en-IN" dirty="0" err="1"/>
              <a:t>AûN¡u</a:t>
            </a:r>
            <a:r>
              <a:rPr lang="en-IN" dirty="0"/>
              <a:t>\ </a:t>
            </a:r>
            <a:r>
              <a:rPr lang="en-IN" dirty="0" err="1"/>
              <a:t>YûW«p</a:t>
            </a:r>
            <a:endParaRPr lang="en-IN" dirty="0"/>
          </a:p>
          <a:p>
            <a:r>
              <a:rPr lang="en-IN" dirty="0"/>
              <a:t>Cu²ûN </a:t>
            </a:r>
            <a:r>
              <a:rPr lang="en-IN" dirty="0" err="1"/>
              <a:t>ØZe¡úV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ADDC3-B4A3-4DAA-A535-0723169882B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ùNn§P</a:t>
            </a:r>
            <a:r>
              <a:rPr lang="en-IN" dirty="0"/>
              <a:t> </a:t>
            </a:r>
            <a:r>
              <a:rPr lang="en-IN" dirty="0" err="1"/>
              <a:t>AûZjRYo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ùNôkRUôn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HtßdùLôsÅúW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BB193-2706-41A1-A7F7-E5496838E86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úNôo®Ûm</a:t>
            </a:r>
            <a:r>
              <a:rPr lang="en-IN" dirty="0"/>
              <a:t> </a:t>
            </a:r>
            <a:r>
              <a:rPr lang="en-IN" dirty="0" err="1"/>
              <a:t>Rôr®Ûm</a:t>
            </a:r>
            <a:r>
              <a:rPr lang="en-IN" dirty="0"/>
              <a:t> </a:t>
            </a:r>
            <a:r>
              <a:rPr lang="en-IN" dirty="0" err="1"/>
              <a:t>úNôRû</a:t>
            </a:r>
            <a:r>
              <a:rPr lang="en-IN" dirty="0"/>
              <a:t>]</a:t>
            </a:r>
            <a:r>
              <a:rPr lang="en-IN" dirty="0" err="1"/>
              <a:t>Vô®Ûm</a:t>
            </a:r>
            <a:endParaRPr lang="en-IN" dirty="0"/>
          </a:p>
          <a:p>
            <a:r>
              <a:rPr lang="en-IN" dirty="0" err="1"/>
              <a:t>Rôe¡Éo</a:t>
            </a:r>
            <a:r>
              <a:rPr lang="en-IN" dirty="0"/>
              <a:t> </a:t>
            </a:r>
            <a:r>
              <a:rPr lang="en-IN" dirty="0" err="1"/>
              <a:t>RVYôn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100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2020-11-04T07:12:01Z</dcterms:modified>
</cp:coreProperties>
</file>