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4FB37-081A-4C4C-97CC-A3971A90EDD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CuTØiÓ</a:t>
            </a:r>
            <a:r>
              <a:rPr lang="en-IN" dirty="0"/>
              <a:t> </a:t>
            </a:r>
            <a:r>
              <a:rPr lang="en-IN" dirty="0" err="1"/>
              <a:t>VôYÚdÏm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A7AB9-AB6F-4F8D-87C1-78C210D5DF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CúVÑYiûP</a:t>
            </a:r>
            <a:r>
              <a:rPr lang="en-IN" dirty="0"/>
              <a:t> </a:t>
            </a:r>
            <a:r>
              <a:rPr lang="en-IN" dirty="0" err="1"/>
              <a:t>YôWôúVô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ùTt±PúY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F1B0-3722-4320-A4F5-96961684C57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©u </a:t>
            </a:r>
            <a:r>
              <a:rPr lang="en-IN" dirty="0" err="1"/>
              <a:t>ùNpÛúYôm</a:t>
            </a:r>
            <a:endParaRPr lang="en-IN" dirty="0"/>
          </a:p>
          <a:p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ùYßlúTôm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BAF8-90BD-4444-8CB0-ED3ED384D01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ÕuTl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ùNu±ÓúYôm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ùTXjRôp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41EB1-F365-4C17-BAA6-16A6DA79757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Su±Ùs</a:t>
            </a:r>
            <a:r>
              <a:rPr lang="en-IN" dirty="0"/>
              <a:t>[ </a:t>
            </a:r>
            <a:r>
              <a:rPr lang="en-IN" dirty="0" err="1"/>
              <a:t>CRVjÕPu</a:t>
            </a:r>
            <a:endParaRPr lang="en-IN" dirty="0"/>
          </a:p>
          <a:p>
            <a:r>
              <a:rPr lang="pt-BR" dirty="0"/>
              <a:t>á¥ú]ôm CkSu]ô°úX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CEDF1-8DFC-4973-A34A-54831455247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l-NL" dirty="0"/>
              <a:t>GeLs úRYú] GeLs Wô_ú] </a:t>
            </a:r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úN®lúTôm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785E0-4BE5-4A3D-B783-84B4FE75808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Su±Ùs</a:t>
            </a:r>
            <a:r>
              <a:rPr lang="en-IN" dirty="0"/>
              <a:t>[ </a:t>
            </a:r>
            <a:r>
              <a:rPr lang="en-IN" dirty="0" err="1"/>
              <a:t>Nôh£VôL</a:t>
            </a:r>
            <a:endParaRPr lang="en-IN" dirty="0"/>
          </a:p>
          <a:p>
            <a:r>
              <a:rPr lang="en-IN" dirty="0" err="1"/>
              <a:t>EUdùLußm</a:t>
            </a:r>
            <a:r>
              <a:rPr lang="en-IN" dirty="0"/>
              <a:t> </a:t>
            </a:r>
            <a:r>
              <a:rPr lang="en-IN" dirty="0" err="1"/>
              <a:t>Ë®lúTôm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6D0B9-0E5F-4E33-B65C-337D41A506E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ûX«pXô</a:t>
            </a:r>
            <a:r>
              <a:rPr lang="en-IN" dirty="0"/>
              <a:t> </a:t>
            </a:r>
            <a:r>
              <a:rPr lang="en-IN" dirty="0" err="1"/>
              <a:t>CqÜX¡p</a:t>
            </a:r>
            <a:endParaRPr lang="en-IN" dirty="0"/>
          </a:p>
          <a:p>
            <a:r>
              <a:rPr lang="en-IN" dirty="0"/>
              <a:t>U]</a:t>
            </a:r>
            <a:r>
              <a:rPr lang="en-IN" dirty="0" err="1"/>
              <a:t>Utß</a:t>
            </a:r>
            <a:r>
              <a:rPr lang="en-IN" dirty="0"/>
              <a:t> </a:t>
            </a:r>
            <a:r>
              <a:rPr lang="en-IN" dirty="0" err="1"/>
              <a:t>AûXkúRôúU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487E9-2368-40C9-8A40-DB414BCB69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uù</a:t>
            </a:r>
            <a:r>
              <a:rPr lang="en-IN" dirty="0"/>
              <a:t>]ô° ©</a:t>
            </a:r>
            <a:r>
              <a:rPr lang="en-IN" dirty="0" err="1"/>
              <a:t>WLô£j§P</a:t>
            </a:r>
            <a:endParaRPr lang="en-IN" dirty="0"/>
          </a:p>
          <a:p>
            <a:r>
              <a:rPr lang="en-IN" dirty="0" err="1"/>
              <a:t>NôLô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LiPûPkúRôm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B166E-A7F0-4BE2-9CC6-F765E55E4B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UiûQ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</a:t>
            </a:r>
            <a:r>
              <a:rPr lang="en-IN" dirty="0" err="1"/>
              <a:t>ùTôuû</a:t>
            </a:r>
            <a:r>
              <a:rPr lang="en-IN" dirty="0"/>
              <a:t>] </a:t>
            </a:r>
            <a:r>
              <a:rPr lang="en-IN" dirty="0" err="1"/>
              <a:t>AûPV</a:t>
            </a:r>
            <a:endParaRPr lang="en-IN" dirty="0"/>
          </a:p>
          <a:p>
            <a:r>
              <a:rPr lang="en-IN" dirty="0"/>
              <a:t>×Lr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HUôt</a:t>
            </a:r>
            <a:r>
              <a:rPr lang="en-IN" dirty="0"/>
              <a:t>\m </a:t>
            </a:r>
            <a:r>
              <a:rPr lang="en-IN" dirty="0" err="1"/>
              <a:t>ùLôiúPôm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78199-74A3-48FC-8BBF-0BEF768E321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CúVÑ®u R¬N]jRôp</a:t>
            </a:r>
          </a:p>
          <a:p>
            <a:r>
              <a:rPr lang="en-IN" dirty="0" err="1"/>
              <a:t>CWh£lûTúV</a:t>
            </a:r>
            <a:r>
              <a:rPr lang="en-IN" dirty="0"/>
              <a:t> </a:t>
            </a:r>
            <a:r>
              <a:rPr lang="en-IN" dirty="0" err="1"/>
              <a:t>LiPûPkúRôm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DCCE9-01EE-4DD8-A0AA-A837C66803E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]d </a:t>
            </a:r>
            <a:r>
              <a:rPr lang="en-IN" dirty="0" err="1"/>
              <a:t>LiPûZdÏm</a:t>
            </a:r>
            <a:r>
              <a:rPr lang="en-IN" dirty="0"/>
              <a:t> </a:t>
            </a:r>
            <a:r>
              <a:rPr lang="en-IN" dirty="0" err="1"/>
              <a:t>NjRjûR</a:t>
            </a:r>
            <a:endParaRPr lang="en-IN" dirty="0"/>
          </a:p>
          <a:p>
            <a:r>
              <a:rPr lang="en-IN" dirty="0" err="1"/>
              <a:t>úLhPôúVô</a:t>
            </a:r>
            <a:r>
              <a:rPr lang="en-IN" dirty="0"/>
              <a:t> K </a:t>
            </a:r>
            <a:r>
              <a:rPr lang="en-IN" dirty="0" err="1"/>
              <a:t>Tô®úV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136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2020-11-04T07:29:38Z</dcterms:modified>
</cp:coreProperties>
</file>