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92B2B9-506B-4418-9D45-6552E1F783D8}"/>
              </a:ext>
            </a:extLst>
          </p:cNvPr>
          <p:cNvSpPr/>
          <p:nvPr/>
        </p:nvSpPr>
        <p:spPr>
          <a:xfrm>
            <a:off x="1524000" y="5280868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YôrjÕ¡ú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Gu²Pm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11383-F45F-4790-9CEC-2ABEAEB0FDA6}"/>
              </a:ext>
            </a:extLst>
          </p:cNvPr>
          <p:cNvSpPr/>
          <p:nvPr/>
        </p:nvSpPr>
        <p:spPr>
          <a:xfrm>
            <a:off x="725009" y="5271993"/>
            <a:ext cx="10741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LojR¬Pm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EPuT¥dûL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ùLôsúYu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AkSôs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YûWÙm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1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8DFDDF-8D0D-4BE1-A9D4-E7D8797A2D9F}"/>
              </a:ext>
            </a:extLst>
          </p:cNvPr>
          <p:cNvSpPr/>
          <p:nvPr/>
        </p:nvSpPr>
        <p:spPr>
          <a:xfrm>
            <a:off x="1634971" y="5289747"/>
            <a:ext cx="89220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úNok§ÓúYu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ºúVô²úX</a:t>
            </a:r>
          </a:p>
        </p:txBody>
      </p:sp>
    </p:spTree>
    <p:extLst>
      <p:ext uri="{BB962C8B-B14F-4D97-AF65-F5344CB8AC3E}">
        <p14:creationId xmlns:p14="http://schemas.microsoft.com/office/powerpoint/2010/main" val="187916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F80C11-6569-4C86-9ACA-5C55FE56B92D}"/>
              </a:ext>
            </a:extLst>
          </p:cNvPr>
          <p:cNvSpPr/>
          <p:nvPr/>
        </p:nvSpPr>
        <p:spPr>
          <a:xfrm>
            <a:off x="1852474" y="5254234"/>
            <a:ext cx="84870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W¯Ùm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UiÔXLm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ºo ×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KeÏm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iÔXLm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2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163418-0630-4DC3-9F4A-D5B503662D4C}"/>
              </a:ext>
            </a:extLst>
          </p:cNvPr>
          <p:cNvSpPr/>
          <p:nvPr/>
        </p:nvSpPr>
        <p:spPr>
          <a:xfrm>
            <a:off x="1728186" y="5263114"/>
            <a:ext cx="87356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 ¨û\kR Bi¥ÕúY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Su±Ùm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ùTôeLl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5F218-D921-438F-9058-4132D20A9C40}"/>
              </a:ext>
            </a:extLst>
          </p:cNvPr>
          <p:cNvSpPr/>
          <p:nvPr/>
        </p:nvSpPr>
        <p:spPr>
          <a:xfrm>
            <a:off x="0" y="5298622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Ñt±Ûm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ùRô²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úLhÏm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ùYt±«u Nôh£ á±ÓúYu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76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308C0-45EF-4B08-AA49-F5BF1837F51F}"/>
              </a:ext>
            </a:extLst>
          </p:cNvPr>
          <p:cNvSpPr/>
          <p:nvPr/>
        </p:nvSpPr>
        <p:spPr>
          <a:xfrm>
            <a:off x="725009" y="5271989"/>
            <a:ext cx="10741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CjRû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BiÓLs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GjRû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SôYôp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AF615C-600E-43C5-9A0B-0D04DF814059}"/>
              </a:ext>
            </a:extLst>
          </p:cNvPr>
          <p:cNvSpPr/>
          <p:nvPr/>
        </p:nvSpPr>
        <p:spPr>
          <a:xfrm>
            <a:off x="1524000" y="5298623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BiÓLs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YôdÏjRjRm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Dk§ÓYôo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2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76F27-EA0A-4B2C-A787-00402AB95762}"/>
              </a:ext>
            </a:extLst>
          </p:cNvPr>
          <p:cNvSpPr/>
          <p:nvPr/>
        </p:nvSpPr>
        <p:spPr>
          <a:xfrm>
            <a:off x="1524000" y="5280869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§PU]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LPk§ÓúYu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CqYôi¥û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2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2BA1E-CC8D-431D-954A-94C88C0E8E7F}"/>
              </a:ext>
            </a:extLst>
          </p:cNvPr>
          <p:cNvSpPr/>
          <p:nvPr/>
        </p:nvSpPr>
        <p:spPr>
          <a:xfrm>
            <a:off x="213063" y="5257777"/>
            <a:ext cx="117540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ë©BiÓ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ÓRûXúV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B®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§\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A65ADB-DABE-4869-831B-A958193DA097}"/>
              </a:ext>
            </a:extLst>
          </p:cNvPr>
          <p:cNvSpPr/>
          <p:nvPr/>
        </p:nvSpPr>
        <p:spPr>
          <a:xfrm>
            <a:off x="183472" y="5271989"/>
            <a:ext cx="118250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LhÓLs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LXlûT«u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úN®dÏúR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0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50984E-C394-4AE3-92C7-8A40479BB617}"/>
              </a:ext>
            </a:extLst>
          </p:cNvPr>
          <p:cNvSpPr/>
          <p:nvPr/>
        </p:nvSpPr>
        <p:spPr>
          <a:xfrm>
            <a:off x="1816963" y="5271994"/>
            <a:ext cx="85580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Ko ×Õ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úRôu±ÓúR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KeÏm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RmûLLs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Rôe¡ÓúU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5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155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38</cp:revision>
  <dcterms:created xsi:type="dcterms:W3CDTF">2019-11-02T16:27:41Z</dcterms:created>
  <dcterms:modified xsi:type="dcterms:W3CDTF">2020-03-01T04:37:06Z</dcterms:modified>
</cp:coreProperties>
</file>