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675F7-1532-4517-86C2-BCAAD0A45C5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GlT¥l</a:t>
            </a:r>
            <a:r>
              <a:rPr lang="en-IN" dirty="0"/>
              <a:t> </a:t>
            </a:r>
            <a:r>
              <a:rPr lang="en-IN" dirty="0" err="1"/>
              <a:t>TôÓúYu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CúVÑ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ùNnRûR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3CC29-420C-4C32-822B-1F69752FE3E0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BÙs </a:t>
            </a:r>
            <a:r>
              <a:rPr lang="en-IN" dirty="0" err="1"/>
              <a:t>ØÝYÕm</a:t>
            </a:r>
            <a:r>
              <a:rPr lang="en-IN" dirty="0"/>
              <a:t> Gu </a:t>
            </a:r>
            <a:r>
              <a:rPr lang="en-IN" dirty="0" err="1"/>
              <a:t>LojRÚdLôn</a:t>
            </a:r>
            <a:endParaRPr lang="en-IN" dirty="0"/>
          </a:p>
          <a:p>
            <a:r>
              <a:rPr lang="en-IN" dirty="0" err="1"/>
              <a:t>BjÕU</a:t>
            </a:r>
            <a:r>
              <a:rPr lang="en-IN" dirty="0"/>
              <a:t> </a:t>
            </a:r>
            <a:r>
              <a:rPr lang="en-IN" dirty="0" err="1"/>
              <a:t>BRôVm</a:t>
            </a:r>
            <a:r>
              <a:rPr lang="en-IN" dirty="0"/>
              <a:t> </a:t>
            </a:r>
            <a:r>
              <a:rPr lang="en-IN" dirty="0" err="1"/>
              <a:t>ùNnúYu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450B3-2636-423D-B5CC-4E9DA482F8F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JÚ Y¯ </a:t>
            </a:r>
            <a:r>
              <a:rPr lang="en-IN" dirty="0" err="1"/>
              <a:t>AûPÙm</a:t>
            </a:r>
            <a:r>
              <a:rPr lang="en-IN" dirty="0"/>
              <a:t> </a:t>
            </a:r>
            <a:r>
              <a:rPr lang="en-IN" dirty="0" err="1"/>
              <a:t>úTôÕ</a:t>
            </a:r>
            <a:endParaRPr lang="en-IN" dirty="0"/>
          </a:p>
          <a:p>
            <a:r>
              <a:rPr lang="en-IN" dirty="0"/>
              <a:t>×Õ Y¯ §\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8963D-75B9-487A-B205-48AFAC67F7A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§\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YôNûX</a:t>
            </a:r>
            <a:r>
              <a:rPr lang="en-IN" dirty="0"/>
              <a:t> Gu </a:t>
            </a:r>
            <a:r>
              <a:rPr lang="en-IN" dirty="0" err="1"/>
              <a:t>YôrdûL«p</a:t>
            </a:r>
            <a:endParaRPr lang="en-IN" dirty="0"/>
          </a:p>
          <a:p>
            <a:r>
              <a:rPr lang="en-IN" dirty="0" err="1"/>
              <a:t>AûPdLôR</a:t>
            </a:r>
            <a:r>
              <a:rPr lang="en-IN" dirty="0"/>
              <a:t> </a:t>
            </a:r>
            <a:r>
              <a:rPr lang="en-IN" dirty="0" err="1"/>
              <a:t>BiPYWpúXô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0870B-0E7F-46D5-9E07-8677D8B05FC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GlTdLm</a:t>
            </a:r>
            <a:r>
              <a:rPr lang="en-IN" dirty="0"/>
              <a:t> </a:t>
            </a:r>
            <a:r>
              <a:rPr lang="en-IN" dirty="0" err="1"/>
              <a:t>ùSÚdLlThÓm</a:t>
            </a:r>
            <a:endParaRPr lang="en-IN" dirty="0"/>
          </a:p>
          <a:p>
            <a:r>
              <a:rPr lang="en-IN" dirty="0" err="1"/>
              <a:t>JÓe</a:t>
            </a:r>
            <a:r>
              <a:rPr lang="en-IN" dirty="0"/>
              <a:t>¡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úTôY§pûX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895E6-CCF9-480D-891E-DEEF4DE0E22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Uôo©²p </a:t>
            </a:r>
            <a:r>
              <a:rPr lang="en-IN" dirty="0" err="1"/>
              <a:t>NônkùRußúU</a:t>
            </a:r>
            <a:endParaRPr lang="en-IN" dirty="0"/>
          </a:p>
          <a:p>
            <a:r>
              <a:rPr lang="en-IN" dirty="0" err="1"/>
              <a:t>GlúTôÕm</a:t>
            </a:r>
            <a:r>
              <a:rPr lang="en-IN" dirty="0"/>
              <a:t> </a:t>
            </a:r>
            <a:r>
              <a:rPr lang="en-IN" dirty="0" err="1"/>
              <a:t>Tô¥ÓúYu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901E0-9CCA-4FF2-95FF-AB4EE6BA003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LPkÕ</a:t>
            </a:r>
            <a:r>
              <a:rPr lang="en-IN" dirty="0"/>
              <a:t> </a:t>
            </a:r>
            <a:r>
              <a:rPr lang="en-IN" dirty="0" err="1"/>
              <a:t>YkR</a:t>
            </a:r>
            <a:r>
              <a:rPr lang="en-IN" dirty="0"/>
              <a:t> </a:t>
            </a:r>
            <a:r>
              <a:rPr lang="en-IN" dirty="0" err="1"/>
              <a:t>TôûR«p</a:t>
            </a:r>
            <a:endParaRPr lang="en-IN" dirty="0"/>
          </a:p>
          <a:p>
            <a:r>
              <a:rPr lang="pt-BR" dirty="0"/>
              <a:t>LiU¦ úTôX Lôj§h¼o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63CBA-2EEA-4BF9-A2CB-C27AF3BF4AB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LÓL[</a:t>
            </a:r>
            <a:r>
              <a:rPr lang="en-IN" dirty="0" err="1"/>
              <a:t>Üm</a:t>
            </a:r>
            <a:r>
              <a:rPr lang="en-IN" dirty="0"/>
              <a:t> </a:t>
            </a:r>
            <a:r>
              <a:rPr lang="en-IN" dirty="0" err="1"/>
              <a:t>Ïû</a:t>
            </a:r>
            <a:r>
              <a:rPr lang="en-IN" dirty="0"/>
              <a:t>\ </a:t>
            </a:r>
            <a:r>
              <a:rPr lang="en-IN" dirty="0" err="1"/>
              <a:t>ûYdLôUúX</a:t>
            </a:r>
            <a:endParaRPr lang="en-IN" dirty="0"/>
          </a:p>
          <a:p>
            <a:r>
              <a:rPr lang="pt-BR" dirty="0"/>
              <a:t>A§LUôn BºoY§j¾o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85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2020-11-04T07:44:16Z</dcterms:modified>
</cp:coreProperties>
</file>